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Inter SemiBold"/>
      <p:regular r:id="rId26"/>
      <p:bold r:id="rId27"/>
    </p:embeddedFont>
    <p:embeddedFont>
      <p:font typeface="Inte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7">
          <p15:clr>
            <a:srgbClr val="A4A3A4"/>
          </p15:clr>
        </p15:guide>
        <p15:guide id="2" pos="7333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3906">
          <p15:clr>
            <a:srgbClr val="A4A3A4"/>
          </p15:clr>
        </p15:guide>
        <p15:guide id="6" pos="3976">
          <p15:clr>
            <a:srgbClr val="A4A3A4"/>
          </p15:clr>
        </p15:guide>
        <p15:guide id="7" pos="37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4+WxFyRST+5QuFF/JvhSBNdzI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7"/>
        <p:guide pos="7333"/>
        <p:guide pos="2160" orient="horz"/>
        <p:guide pos="3840"/>
        <p:guide pos="3906" orient="horz"/>
        <p:guide pos="3976"/>
        <p:guide pos="37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Inter-regular.fntdata"/><Relationship Id="rId27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ee89ec9e9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fee89ec9e9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1fee89ec9e9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ee89ec9e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fee89ec9e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g1fee89ec9e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bbbcf9ef1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ebbbcf9ef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bbbcf9ef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1ebbbcf9e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ee89ec9e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fee89ec9e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1fee89ec9e9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ec0abd8fd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ec0abd8f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fee89ec9e9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1fee89ec9e9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fee89ec9e9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1fee89ec9e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fee89ec9e9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1fee89ec9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fee89ec9e9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fee89ec9e9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9" name="Google Shape;789;g1fee89ec9e9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c0abd8f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ec0abd8f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c0abd8fd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ec0abd8f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2" name="Google Shape;1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9" y="0"/>
            <a:ext cx="121843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Image righ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0cc982e22_0_72"/>
          <p:cNvSpPr txBox="1"/>
          <p:nvPr>
            <p:ph type="title"/>
          </p:nvPr>
        </p:nvSpPr>
        <p:spPr>
          <a:xfrm>
            <a:off x="1036167" y="992748"/>
            <a:ext cx="47511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5" name="Google Shape;75;g200cc982e22_0_72"/>
          <p:cNvSpPr txBox="1"/>
          <p:nvPr>
            <p:ph idx="1" type="subTitle"/>
          </p:nvPr>
        </p:nvSpPr>
        <p:spPr>
          <a:xfrm>
            <a:off x="1036167" y="2015957"/>
            <a:ext cx="47511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6" name="Google Shape;76;g200cc982e22_0_72"/>
          <p:cNvSpPr txBox="1"/>
          <p:nvPr>
            <p:ph idx="2" type="subTitle"/>
          </p:nvPr>
        </p:nvSpPr>
        <p:spPr>
          <a:xfrm>
            <a:off x="1036167" y="3074467"/>
            <a:ext cx="475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None/>
              <a:defRPr sz="11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7" name="Google Shape;77;g200cc982e22_0_72"/>
          <p:cNvSpPr txBox="1"/>
          <p:nvPr>
            <p:ph idx="3" type="body"/>
          </p:nvPr>
        </p:nvSpPr>
        <p:spPr>
          <a:xfrm>
            <a:off x="1036167" y="3374979"/>
            <a:ext cx="47511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200cc982e22_0_72"/>
          <p:cNvSpPr txBox="1"/>
          <p:nvPr>
            <p:ph idx="12" type="sldNum"/>
          </p:nvPr>
        </p:nvSpPr>
        <p:spPr>
          <a:xfrm>
            <a:off x="11270816" y="63569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79" name="Google Shape;79;g200cc982e22_0_72"/>
          <p:cNvSpPr txBox="1"/>
          <p:nvPr>
            <p:ph idx="4" type="sldNum"/>
          </p:nvPr>
        </p:nvSpPr>
        <p:spPr>
          <a:xfrm>
            <a:off x="151267" y="6359963"/>
            <a:ext cx="208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Confidential. All rights reserved.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4" name="Google Shape;1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12385" y="142236"/>
            <a:ext cx="2429875" cy="702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5" name="Google Shape;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" y="0"/>
            <a:ext cx="121843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51.png"/><Relationship Id="rId11" Type="http://schemas.openxmlformats.org/officeDocument/2006/relationships/image" Target="../media/image38.png"/><Relationship Id="rId10" Type="http://schemas.openxmlformats.org/officeDocument/2006/relationships/image" Target="../media/image32.png"/><Relationship Id="rId13" Type="http://schemas.openxmlformats.org/officeDocument/2006/relationships/image" Target="../media/image18.png"/><Relationship Id="rId12" Type="http://schemas.openxmlformats.org/officeDocument/2006/relationships/image" Target="../media/image39.png"/><Relationship Id="rId15" Type="http://schemas.openxmlformats.org/officeDocument/2006/relationships/image" Target="../media/image30.png"/><Relationship Id="rId14" Type="http://schemas.openxmlformats.org/officeDocument/2006/relationships/image" Target="../media/image37.png"/><Relationship Id="rId17" Type="http://schemas.openxmlformats.org/officeDocument/2006/relationships/image" Target="../media/image33.png"/><Relationship Id="rId16" Type="http://schemas.openxmlformats.org/officeDocument/2006/relationships/image" Target="../media/image40.png"/><Relationship Id="rId1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Relationship Id="rId8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22" Type="http://schemas.openxmlformats.org/officeDocument/2006/relationships/image" Target="../media/image30.png"/><Relationship Id="rId21" Type="http://schemas.openxmlformats.org/officeDocument/2006/relationships/image" Target="../media/image37.png"/><Relationship Id="rId24" Type="http://schemas.openxmlformats.org/officeDocument/2006/relationships/image" Target="../media/image33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26" Type="http://schemas.openxmlformats.org/officeDocument/2006/relationships/image" Target="../media/image36.png"/><Relationship Id="rId25" Type="http://schemas.openxmlformats.org/officeDocument/2006/relationships/image" Target="../media/image34.png"/><Relationship Id="rId28" Type="http://schemas.openxmlformats.org/officeDocument/2006/relationships/image" Target="../media/image42.png"/><Relationship Id="rId27" Type="http://schemas.openxmlformats.org/officeDocument/2006/relationships/image" Target="../media/image48.png"/><Relationship Id="rId5" Type="http://schemas.openxmlformats.org/officeDocument/2006/relationships/image" Target="../media/image26.png"/><Relationship Id="rId6" Type="http://schemas.openxmlformats.org/officeDocument/2006/relationships/image" Target="../media/image51.png"/><Relationship Id="rId29" Type="http://schemas.openxmlformats.org/officeDocument/2006/relationships/image" Target="../media/image43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30" Type="http://schemas.openxmlformats.org/officeDocument/2006/relationships/image" Target="../media/image47.png"/><Relationship Id="rId11" Type="http://schemas.openxmlformats.org/officeDocument/2006/relationships/image" Target="../media/image41.png"/><Relationship Id="rId10" Type="http://schemas.openxmlformats.org/officeDocument/2006/relationships/image" Target="../media/image23.png"/><Relationship Id="rId13" Type="http://schemas.openxmlformats.org/officeDocument/2006/relationships/image" Target="../media/image24.png"/><Relationship Id="rId12" Type="http://schemas.openxmlformats.org/officeDocument/2006/relationships/image" Target="../media/image27.png"/><Relationship Id="rId15" Type="http://schemas.openxmlformats.org/officeDocument/2006/relationships/image" Target="../media/image35.png"/><Relationship Id="rId14" Type="http://schemas.openxmlformats.org/officeDocument/2006/relationships/image" Target="../media/image25.png"/><Relationship Id="rId17" Type="http://schemas.openxmlformats.org/officeDocument/2006/relationships/image" Target="../media/image29.png"/><Relationship Id="rId16" Type="http://schemas.openxmlformats.org/officeDocument/2006/relationships/image" Target="../media/image31.png"/><Relationship Id="rId19" Type="http://schemas.openxmlformats.org/officeDocument/2006/relationships/image" Target="../media/image38.png"/><Relationship Id="rId1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Relationship Id="rId8" Type="http://schemas.openxmlformats.org/officeDocument/2006/relationships/image" Target="../media/image27.png"/><Relationship Id="rId11" Type="http://schemas.openxmlformats.org/officeDocument/2006/relationships/image" Target="../media/image35.png"/><Relationship Id="rId10" Type="http://schemas.openxmlformats.org/officeDocument/2006/relationships/image" Target="../media/image25.png"/><Relationship Id="rId13" Type="http://schemas.openxmlformats.org/officeDocument/2006/relationships/image" Target="../media/image34.png"/><Relationship Id="rId12" Type="http://schemas.openxmlformats.org/officeDocument/2006/relationships/image" Target="../media/image31.png"/><Relationship Id="rId15" Type="http://schemas.openxmlformats.org/officeDocument/2006/relationships/image" Target="../media/image47.png"/><Relationship Id="rId14" Type="http://schemas.openxmlformats.org/officeDocument/2006/relationships/image" Target="../media/image36.png"/><Relationship Id="rId16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/>
        </p:nvSpPr>
        <p:spPr>
          <a:xfrm>
            <a:off x="550865" y="1901408"/>
            <a:ext cx="6637028" cy="2944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Security That Enables: Breaking Down Security Silos in the DevOps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21"/>
          <p:cNvCxnSpPr/>
          <p:nvPr/>
        </p:nvCxnSpPr>
        <p:spPr>
          <a:xfrm>
            <a:off x="7521897" y="1929045"/>
            <a:ext cx="0" cy="2999911"/>
          </a:xfrm>
          <a:prstGeom prst="straightConnector1">
            <a:avLst/>
          </a:prstGeom>
          <a:noFill/>
          <a:ln cap="flat" cmpd="sng" w="9525">
            <a:solidFill>
              <a:srgbClr val="4272B4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86" name="Google Shape;86;p21"/>
          <p:cNvGrpSpPr/>
          <p:nvPr/>
        </p:nvGrpSpPr>
        <p:grpSpPr>
          <a:xfrm>
            <a:off x="7855902" y="2006365"/>
            <a:ext cx="3785235" cy="2845271"/>
            <a:chOff x="7855902" y="2355739"/>
            <a:chExt cx="3785235" cy="2845271"/>
          </a:xfrm>
        </p:grpSpPr>
        <p:grpSp>
          <p:nvGrpSpPr>
            <p:cNvPr id="87" name="Google Shape;87;p21"/>
            <p:cNvGrpSpPr/>
            <p:nvPr/>
          </p:nvGrpSpPr>
          <p:grpSpPr>
            <a:xfrm>
              <a:off x="7855902" y="2355739"/>
              <a:ext cx="3785235" cy="2041555"/>
              <a:chOff x="7855902" y="2184455"/>
              <a:chExt cx="3785235" cy="2041555"/>
            </a:xfrm>
          </p:grpSpPr>
          <p:grpSp>
            <p:nvGrpSpPr>
              <p:cNvPr id="88" name="Google Shape;88;p21"/>
              <p:cNvGrpSpPr/>
              <p:nvPr/>
            </p:nvGrpSpPr>
            <p:grpSpPr>
              <a:xfrm>
                <a:off x="7855902" y="3530600"/>
                <a:ext cx="3785235" cy="695410"/>
                <a:chOff x="2239514" y="3884165"/>
                <a:chExt cx="3744726" cy="795013"/>
              </a:xfrm>
            </p:grpSpPr>
            <p:sp>
              <p:nvSpPr>
                <p:cNvPr id="89" name="Google Shape;89;p21"/>
                <p:cNvSpPr txBox="1"/>
                <p:nvPr/>
              </p:nvSpPr>
              <p:spPr>
                <a:xfrm>
                  <a:off x="2239514" y="4327278"/>
                  <a:ext cx="37446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CA" sz="2000" u="none" cap="none" strike="noStrike">
                      <a:solidFill>
                        <a:srgbClr val="4272B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Sr. Solutions Engineer</a:t>
                  </a:r>
                  <a:endParaRPr b="1" i="0" sz="1400" u="none" cap="none" strike="noStrike">
                    <a:solidFill>
                      <a:srgbClr val="4272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1"/>
                <p:cNvSpPr/>
                <p:nvPr/>
              </p:nvSpPr>
              <p:spPr>
                <a:xfrm>
                  <a:off x="2239514" y="3884165"/>
                  <a:ext cx="374472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n-CA" sz="2400" u="none" cap="none" strike="noStrike">
                      <a:solidFill>
                        <a:srgbClr val="1C1B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Saurabh Wadhwa</a:t>
                  </a:r>
                  <a:endParaRPr b="0" i="0" sz="1600" u="none" cap="none" strike="noStrike">
                    <a:solidFill>
                      <a:srgbClr val="1C1B5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descr="A person wearing glasses&#10;&#10;Description automatically generated with low confidence" id="91" name="Google Shape;91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55903" y="2184455"/>
                <a:ext cx="1105171" cy="1137822"/>
              </a:xfrm>
              <a:prstGeom prst="ellipse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92" name="Google Shape;92;p21"/>
              <p:cNvCxnSpPr/>
              <p:nvPr/>
            </p:nvCxnSpPr>
            <p:spPr>
              <a:xfrm>
                <a:off x="9070848" y="2743200"/>
                <a:ext cx="25702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pic>
          <p:nvPicPr>
            <p:cNvPr id="93" name="Google Shape;9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55902" y="4717735"/>
              <a:ext cx="1626475" cy="483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/>
        </p:nvSpPr>
        <p:spPr>
          <a:xfrm>
            <a:off x="922909" y="5489657"/>
            <a:ext cx="2192736" cy="3708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6000" lIns="468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1139062" y="3701580"/>
            <a:ext cx="1972729" cy="8424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6000" lIns="61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 </a:t>
            </a:r>
            <a:b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26"/>
          <p:cNvCxnSpPr/>
          <p:nvPr/>
        </p:nvCxnSpPr>
        <p:spPr>
          <a:xfrm>
            <a:off x="3196052" y="2826648"/>
            <a:ext cx="0" cy="33732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26"/>
          <p:cNvSpPr/>
          <p:nvPr/>
        </p:nvSpPr>
        <p:spPr>
          <a:xfrm>
            <a:off x="535324" y="1891995"/>
            <a:ext cx="2585540" cy="758107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CA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3271356" y="1891995"/>
            <a:ext cx="4029335" cy="758107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CA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CI/CD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1142882" y="3149258"/>
            <a:ext cx="1972729" cy="570643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61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26"/>
          <p:cNvGrpSpPr/>
          <p:nvPr/>
        </p:nvGrpSpPr>
        <p:grpSpPr>
          <a:xfrm>
            <a:off x="542332" y="3227694"/>
            <a:ext cx="1211803" cy="1192548"/>
            <a:chOff x="839300" y="3652559"/>
            <a:chExt cx="792600" cy="792600"/>
          </a:xfrm>
        </p:grpSpPr>
        <p:sp>
          <p:nvSpPr>
            <p:cNvPr id="391" name="Google Shape;391;p26"/>
            <p:cNvSpPr/>
            <p:nvPr/>
          </p:nvSpPr>
          <p:spPr>
            <a:xfrm>
              <a:off x="839300" y="3652559"/>
              <a:ext cx="792600" cy="7926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  <a:effectLst>
              <a:outerShdw blurRad="50800" rotWithShape="0" algn="l" dist="38100">
                <a:srgbClr val="000000">
                  <a:alpha val="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" name="Google Shape;39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1768" y="3891459"/>
              <a:ext cx="447542" cy="314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26"/>
          <p:cNvSpPr txBox="1"/>
          <p:nvPr/>
        </p:nvSpPr>
        <p:spPr>
          <a:xfrm>
            <a:off x="922909" y="5131394"/>
            <a:ext cx="2192736" cy="393262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468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Pull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542378" y="5102075"/>
            <a:ext cx="770483" cy="758107"/>
          </a:xfrm>
          <a:prstGeom prst="ellipse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52" y="5220866"/>
            <a:ext cx="539690" cy="520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6"/>
          <p:cNvCxnSpPr/>
          <p:nvPr/>
        </p:nvCxnSpPr>
        <p:spPr>
          <a:xfrm>
            <a:off x="2125461" y="4607427"/>
            <a:ext cx="0" cy="482182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26"/>
          <p:cNvCxnSpPr>
            <a:stCxn id="393" idx="3"/>
          </p:cNvCxnSpPr>
          <p:nvPr/>
        </p:nvCxnSpPr>
        <p:spPr>
          <a:xfrm flipH="1" rot="10800000">
            <a:off x="3115645" y="4185025"/>
            <a:ext cx="444000" cy="11430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26"/>
          <p:cNvCxnSpPr/>
          <p:nvPr/>
        </p:nvCxnSpPr>
        <p:spPr>
          <a:xfrm>
            <a:off x="5198059" y="4184816"/>
            <a:ext cx="423513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hape&#10;&#10;Description automatically generated with low confidence" id="399" name="Google Shape;39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419" y="4223085"/>
            <a:ext cx="215874" cy="2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3741" y="4226020"/>
            <a:ext cx="181287" cy="2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&#10;&#10;Description automatically generated" id="401" name="Google Shape;401;p26"/>
          <p:cNvPicPr preferRelativeResize="0"/>
          <p:nvPr/>
        </p:nvPicPr>
        <p:blipFill rotWithShape="1">
          <a:blip r:embed="rId7">
            <a:alphaModFix/>
          </a:blip>
          <a:srcRect b="24381" l="30196" r="29804" t="23127"/>
          <a:stretch/>
        </p:blipFill>
        <p:spPr>
          <a:xfrm>
            <a:off x="2257364" y="4219301"/>
            <a:ext cx="232300" cy="223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6"/>
          <p:cNvGrpSpPr/>
          <p:nvPr/>
        </p:nvGrpSpPr>
        <p:grpSpPr>
          <a:xfrm>
            <a:off x="3558665" y="3141299"/>
            <a:ext cx="1526448" cy="2597036"/>
            <a:chOff x="3558665" y="3141299"/>
            <a:chExt cx="1526448" cy="2597036"/>
          </a:xfrm>
        </p:grpSpPr>
        <p:sp>
          <p:nvSpPr>
            <p:cNvPr id="403" name="Google Shape;403;p26"/>
            <p:cNvSpPr/>
            <p:nvPr/>
          </p:nvSpPr>
          <p:spPr>
            <a:xfrm>
              <a:off x="3558665" y="3482169"/>
              <a:ext cx="1526298" cy="1356710"/>
            </a:xfrm>
            <a:prstGeom prst="round2SameRect">
              <a:avLst>
                <a:gd fmla="val 4240" name="adj1"/>
                <a:gd fmla="val 0" name="adj2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t" bIns="45700" lIns="91425" spcFirstLastPara="1" rIns="91425" wrap="square" tIns="540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937812" y="3141299"/>
              <a:ext cx="770483" cy="758107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61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5" name="Google Shape;405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26432" y="3299467"/>
              <a:ext cx="410062" cy="410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26"/>
            <p:cNvSpPr txBox="1"/>
            <p:nvPr/>
          </p:nvSpPr>
          <p:spPr>
            <a:xfrm>
              <a:off x="3558665" y="4507003"/>
              <a:ext cx="1526298" cy="12313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558665" y="4576762"/>
              <a:ext cx="1526298" cy="32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CA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 / CD Tool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8" name="Google Shape;408;p26"/>
            <p:cNvPicPr preferRelativeResize="0"/>
            <p:nvPr/>
          </p:nvPicPr>
          <p:blipFill rotWithShape="1">
            <a:blip r:embed="rId9">
              <a:alphaModFix/>
            </a:blip>
            <a:srcRect b="-7654" l="10" r="-1224" t="0"/>
            <a:stretch/>
          </p:blipFill>
          <p:spPr>
            <a:xfrm>
              <a:off x="3643942" y="5413275"/>
              <a:ext cx="757649" cy="14988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A picture containing logo&#10;&#10;Description automatically generated" id="409" name="Google Shape;409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11224" y="5402539"/>
              <a:ext cx="604533" cy="171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82456" y="5087002"/>
              <a:ext cx="568724" cy="174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 with medium confidence" id="411" name="Google Shape;411;p26"/>
            <p:cNvPicPr preferRelativeResize="0"/>
            <p:nvPr/>
          </p:nvPicPr>
          <p:blipFill rotWithShape="1">
            <a:blip r:embed="rId12">
              <a:alphaModFix/>
            </a:blip>
            <a:srcRect b="-2593" l="4235" r="8608" t="0"/>
            <a:stretch/>
          </p:blipFill>
          <p:spPr>
            <a:xfrm>
              <a:off x="4390045" y="5065773"/>
              <a:ext cx="604537" cy="216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6"/>
            <p:cNvSpPr txBox="1"/>
            <p:nvPr/>
          </p:nvSpPr>
          <p:spPr>
            <a:xfrm>
              <a:off x="3564315" y="3844267"/>
              <a:ext cx="1520798" cy="677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CA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Build and Test 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26"/>
          <p:cNvGrpSpPr/>
          <p:nvPr/>
        </p:nvGrpSpPr>
        <p:grpSpPr>
          <a:xfrm>
            <a:off x="5734517" y="3141299"/>
            <a:ext cx="1566174" cy="2597036"/>
            <a:chOff x="5495220" y="3141299"/>
            <a:chExt cx="1566174" cy="2597036"/>
          </a:xfrm>
        </p:grpSpPr>
        <p:sp>
          <p:nvSpPr>
            <p:cNvPr id="414" name="Google Shape;414;p26"/>
            <p:cNvSpPr/>
            <p:nvPr/>
          </p:nvSpPr>
          <p:spPr>
            <a:xfrm>
              <a:off x="5508247" y="3482169"/>
              <a:ext cx="1526298" cy="1364960"/>
            </a:xfrm>
            <a:prstGeom prst="round2SameRect">
              <a:avLst>
                <a:gd fmla="val 4240" name="adj1"/>
                <a:gd fmla="val 0" name="adj2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t" bIns="45700" lIns="91425" spcFirstLastPara="1" rIns="91425" wrap="square" tIns="540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887483" y="3141299"/>
              <a:ext cx="770483" cy="758107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61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6" name="Google Shape;416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18383" y="3266089"/>
              <a:ext cx="508441" cy="50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26"/>
            <p:cNvSpPr txBox="1"/>
            <p:nvPr/>
          </p:nvSpPr>
          <p:spPr>
            <a:xfrm>
              <a:off x="5509966" y="4507003"/>
              <a:ext cx="1523090" cy="12313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5509966" y="4584793"/>
              <a:ext cx="1523090" cy="31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CA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&#10;&#10;Description automatically generated" id="419" name="Google Shape;419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19068" y="5405883"/>
              <a:ext cx="491807" cy="20625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descr="Logo&#10;&#10;Description automatically generated with medium confidence" id="420" name="Google Shape;420;p26"/>
            <p:cNvPicPr preferRelativeResize="0"/>
            <p:nvPr/>
          </p:nvPicPr>
          <p:blipFill rotWithShape="1">
            <a:blip r:embed="rId15">
              <a:alphaModFix/>
            </a:blip>
            <a:srcRect b="14786" l="6613" r="6788" t="6346"/>
            <a:stretch/>
          </p:blipFill>
          <p:spPr>
            <a:xfrm>
              <a:off x="6215930" y="5406651"/>
              <a:ext cx="701946" cy="204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 with low confidence" id="421" name="Google Shape;421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27043" y="5075930"/>
              <a:ext cx="701945" cy="18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6"/>
            <p:cNvPicPr preferRelativeResize="0"/>
            <p:nvPr/>
          </p:nvPicPr>
          <p:blipFill rotWithShape="1">
            <a:blip r:embed="rId17">
              <a:alphaModFix/>
            </a:blip>
            <a:srcRect b="0" l="34" r="14230" t="0"/>
            <a:stretch/>
          </p:blipFill>
          <p:spPr>
            <a:xfrm>
              <a:off x="5607955" y="5024027"/>
              <a:ext cx="536725" cy="293343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423" name="Google Shape;423;p26"/>
            <p:cNvSpPr txBox="1"/>
            <p:nvPr/>
          </p:nvSpPr>
          <p:spPr>
            <a:xfrm>
              <a:off x="5495220" y="3862629"/>
              <a:ext cx="1566174" cy="677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CA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Registry Scanning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/>
        </p:nvSpPr>
        <p:spPr>
          <a:xfrm>
            <a:off x="550875" y="416750"/>
            <a:ext cx="7293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Securing Your CI/CD Pipeline in Pre-Production </a:t>
            </a:r>
            <a:endParaRPr b="0" i="0" sz="40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6"/>
          <p:cNvSpPr/>
          <p:nvPr/>
        </p:nvSpPr>
        <p:spPr>
          <a:xfrm>
            <a:off x="7627340" y="1891995"/>
            <a:ext cx="4022279" cy="19223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1152000" spcFirstLastPara="1" rIns="252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Isolated Developer Tools 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7627340" y="4278398"/>
            <a:ext cx="4022279" cy="19223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1152000" spcFirstLastPara="1" rIns="252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from Laptop to Cloud </a:t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7627340" y="2439656"/>
            <a:ext cx="827055" cy="827055"/>
            <a:chOff x="561761" y="2538136"/>
            <a:chExt cx="827055" cy="827055"/>
          </a:xfrm>
        </p:grpSpPr>
        <p:sp>
          <p:nvSpPr>
            <p:cNvPr id="428" name="Google Shape;428;p26"/>
            <p:cNvSpPr/>
            <p:nvPr/>
          </p:nvSpPr>
          <p:spPr>
            <a:xfrm>
              <a:off x="561761" y="2538136"/>
              <a:ext cx="827055" cy="827055"/>
            </a:xfrm>
            <a:prstGeom prst="snip1Rect">
              <a:avLst>
                <a:gd fmla="val 0" name="adj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Google Shape;429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46649" y="2723024"/>
              <a:ext cx="457279" cy="4572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26"/>
          <p:cNvGrpSpPr/>
          <p:nvPr/>
        </p:nvGrpSpPr>
        <p:grpSpPr>
          <a:xfrm>
            <a:off x="7627340" y="4826059"/>
            <a:ext cx="827055" cy="827055"/>
            <a:chOff x="561761" y="2538136"/>
            <a:chExt cx="827055" cy="827055"/>
          </a:xfrm>
        </p:grpSpPr>
        <p:sp>
          <p:nvSpPr>
            <p:cNvPr id="431" name="Google Shape;431;p26"/>
            <p:cNvSpPr/>
            <p:nvPr/>
          </p:nvSpPr>
          <p:spPr>
            <a:xfrm>
              <a:off x="561761" y="2538136"/>
              <a:ext cx="827055" cy="827055"/>
            </a:xfrm>
            <a:prstGeom prst="snip1Rect">
              <a:avLst>
                <a:gd fmla="val 0" name="adj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46649" y="2723024"/>
              <a:ext cx="457279" cy="457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26"/>
          <p:cNvSpPr/>
          <p:nvPr/>
        </p:nvSpPr>
        <p:spPr>
          <a:xfrm>
            <a:off x="11575330" y="1891995"/>
            <a:ext cx="74289" cy="1922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6"/>
          <p:cNvSpPr/>
          <p:nvPr/>
        </p:nvSpPr>
        <p:spPr>
          <a:xfrm>
            <a:off x="11575330" y="4278374"/>
            <a:ext cx="74289" cy="1922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&#10;&#10;Description automatically generated" id="440" name="Google Shape;440;g1fee89ec9e9_0_155"/>
          <p:cNvPicPr preferRelativeResize="0"/>
          <p:nvPr/>
        </p:nvPicPr>
        <p:blipFill rotWithShape="1">
          <a:blip r:embed="rId3">
            <a:alphaModFix/>
          </a:blip>
          <a:srcRect b="7195" l="11984" r="27702" t="3851"/>
          <a:stretch/>
        </p:blipFill>
        <p:spPr>
          <a:xfrm>
            <a:off x="0" y="1452282"/>
            <a:ext cx="5521121" cy="474849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fee89ec9e9_0_155"/>
          <p:cNvSpPr/>
          <p:nvPr/>
        </p:nvSpPr>
        <p:spPr>
          <a:xfrm>
            <a:off x="5880100" y="2163337"/>
            <a:ext cx="1070400" cy="1070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g1fee89ec9e9_0_155"/>
          <p:cNvCxnSpPr>
            <a:stCxn id="441" idx="3"/>
          </p:cNvCxnSpPr>
          <p:nvPr/>
        </p:nvCxnSpPr>
        <p:spPr>
          <a:xfrm>
            <a:off x="6950500" y="2698537"/>
            <a:ext cx="4690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43" name="Google Shape;443;g1fee89ec9e9_0_155"/>
          <p:cNvSpPr txBox="1"/>
          <p:nvPr/>
        </p:nvSpPr>
        <p:spPr>
          <a:xfrm>
            <a:off x="5880100" y="3621700"/>
            <a:ext cx="5760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Anatomy of the Dropbox Breach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fee89ec9e9_0_155"/>
          <p:cNvSpPr/>
          <p:nvPr/>
        </p:nvSpPr>
        <p:spPr>
          <a:xfrm>
            <a:off x="5885424" y="5400113"/>
            <a:ext cx="607500" cy="867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g1fee89ec9e9_0_155"/>
          <p:cNvGrpSpPr/>
          <p:nvPr/>
        </p:nvGrpSpPr>
        <p:grpSpPr>
          <a:xfrm>
            <a:off x="6139004" y="2511094"/>
            <a:ext cx="552470" cy="374807"/>
            <a:chOff x="3413126" y="2946400"/>
            <a:chExt cx="360361" cy="244476"/>
          </a:xfrm>
        </p:grpSpPr>
        <p:sp>
          <p:nvSpPr>
            <p:cNvPr id="446" name="Google Shape;446;g1fee89ec9e9_0_155"/>
            <p:cNvSpPr/>
            <p:nvPr/>
          </p:nvSpPr>
          <p:spPr>
            <a:xfrm>
              <a:off x="3554413" y="2946400"/>
              <a:ext cx="123825" cy="104775"/>
            </a:xfrm>
            <a:custGeom>
              <a:rect b="b" l="l" r="r" t="t"/>
              <a:pathLst>
                <a:path extrusionOk="0" h="393" w="470">
                  <a:moveTo>
                    <a:pt x="40" y="393"/>
                  </a:moveTo>
                  <a:lnTo>
                    <a:pt x="0" y="353"/>
                  </a:lnTo>
                  <a:lnTo>
                    <a:pt x="344" y="8"/>
                  </a:lnTo>
                  <a:lnTo>
                    <a:pt x="344" y="8"/>
                  </a:lnTo>
                  <a:lnTo>
                    <a:pt x="350" y="5"/>
                  </a:lnTo>
                  <a:lnTo>
                    <a:pt x="354" y="2"/>
                  </a:lnTo>
                  <a:lnTo>
                    <a:pt x="360" y="1"/>
                  </a:lnTo>
                  <a:lnTo>
                    <a:pt x="365" y="0"/>
                  </a:lnTo>
                  <a:lnTo>
                    <a:pt x="370" y="1"/>
                  </a:lnTo>
                  <a:lnTo>
                    <a:pt x="376" y="2"/>
                  </a:lnTo>
                  <a:lnTo>
                    <a:pt x="381" y="5"/>
                  </a:lnTo>
                  <a:lnTo>
                    <a:pt x="385" y="8"/>
                  </a:lnTo>
                  <a:lnTo>
                    <a:pt x="470" y="94"/>
                  </a:lnTo>
                  <a:lnTo>
                    <a:pt x="430" y="134"/>
                  </a:lnTo>
                  <a:lnTo>
                    <a:pt x="365" y="69"/>
                  </a:lnTo>
                  <a:lnTo>
                    <a:pt x="40" y="3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fee89ec9e9_0_155"/>
            <p:cNvSpPr/>
            <p:nvPr/>
          </p:nvSpPr>
          <p:spPr>
            <a:xfrm>
              <a:off x="3413126" y="3052763"/>
              <a:ext cx="112713" cy="138113"/>
            </a:xfrm>
            <a:custGeom>
              <a:rect b="b" l="l" r="r" t="t"/>
              <a:pathLst>
                <a:path extrusionOk="0" h="524" w="422">
                  <a:moveTo>
                    <a:pt x="340" y="524"/>
                  </a:moveTo>
                  <a:lnTo>
                    <a:pt x="340" y="524"/>
                  </a:lnTo>
                  <a:lnTo>
                    <a:pt x="335" y="524"/>
                  </a:lnTo>
                  <a:lnTo>
                    <a:pt x="330" y="522"/>
                  </a:lnTo>
                  <a:lnTo>
                    <a:pt x="325" y="519"/>
                  </a:lnTo>
                  <a:lnTo>
                    <a:pt x="320" y="516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9"/>
                  </a:lnTo>
                  <a:lnTo>
                    <a:pt x="2" y="194"/>
                  </a:lnTo>
                  <a:lnTo>
                    <a:pt x="1" y="189"/>
                  </a:lnTo>
                  <a:lnTo>
                    <a:pt x="0" y="184"/>
                  </a:lnTo>
                  <a:lnTo>
                    <a:pt x="1" y="178"/>
                  </a:lnTo>
                  <a:lnTo>
                    <a:pt x="2" y="173"/>
                  </a:lnTo>
                  <a:lnTo>
                    <a:pt x="5" y="168"/>
                  </a:lnTo>
                  <a:lnTo>
                    <a:pt x="8" y="164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9" y="4"/>
                  </a:lnTo>
                  <a:lnTo>
                    <a:pt x="174" y="2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195" y="2"/>
                  </a:lnTo>
                  <a:lnTo>
                    <a:pt x="200" y="4"/>
                  </a:lnTo>
                  <a:lnTo>
                    <a:pt x="204" y="8"/>
                  </a:lnTo>
                  <a:lnTo>
                    <a:pt x="283" y="86"/>
                  </a:lnTo>
                  <a:lnTo>
                    <a:pt x="242" y="126"/>
                  </a:lnTo>
                  <a:lnTo>
                    <a:pt x="184" y="69"/>
                  </a:lnTo>
                  <a:lnTo>
                    <a:pt x="69" y="184"/>
                  </a:lnTo>
                  <a:lnTo>
                    <a:pt x="340" y="456"/>
                  </a:lnTo>
                  <a:lnTo>
                    <a:pt x="382" y="414"/>
                  </a:lnTo>
                  <a:lnTo>
                    <a:pt x="422" y="454"/>
                  </a:lnTo>
                  <a:lnTo>
                    <a:pt x="360" y="516"/>
                  </a:lnTo>
                  <a:lnTo>
                    <a:pt x="360" y="516"/>
                  </a:lnTo>
                  <a:lnTo>
                    <a:pt x="356" y="519"/>
                  </a:lnTo>
                  <a:lnTo>
                    <a:pt x="351" y="522"/>
                  </a:lnTo>
                  <a:lnTo>
                    <a:pt x="346" y="524"/>
                  </a:lnTo>
                  <a:lnTo>
                    <a:pt x="340" y="524"/>
                  </a:lnTo>
                  <a:lnTo>
                    <a:pt x="340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fee89ec9e9_0_155"/>
            <p:cNvSpPr/>
            <p:nvPr/>
          </p:nvSpPr>
          <p:spPr>
            <a:xfrm>
              <a:off x="3487738" y="2946400"/>
              <a:ext cx="285749" cy="244475"/>
            </a:xfrm>
            <a:custGeom>
              <a:rect b="b" l="l" r="r" t="t"/>
              <a:pathLst>
                <a:path extrusionOk="0" h="925" w="1080">
                  <a:moveTo>
                    <a:pt x="339" y="925"/>
                  </a:moveTo>
                  <a:lnTo>
                    <a:pt x="339" y="925"/>
                  </a:lnTo>
                  <a:lnTo>
                    <a:pt x="334" y="925"/>
                  </a:lnTo>
                  <a:lnTo>
                    <a:pt x="329" y="923"/>
                  </a:lnTo>
                  <a:lnTo>
                    <a:pt x="324" y="920"/>
                  </a:lnTo>
                  <a:lnTo>
                    <a:pt x="319" y="917"/>
                  </a:lnTo>
                  <a:lnTo>
                    <a:pt x="8" y="605"/>
                  </a:lnTo>
                  <a:lnTo>
                    <a:pt x="8" y="605"/>
                  </a:lnTo>
                  <a:lnTo>
                    <a:pt x="5" y="600"/>
                  </a:lnTo>
                  <a:lnTo>
                    <a:pt x="2" y="595"/>
                  </a:lnTo>
                  <a:lnTo>
                    <a:pt x="1" y="590"/>
                  </a:lnTo>
                  <a:lnTo>
                    <a:pt x="0" y="585"/>
                  </a:lnTo>
                  <a:lnTo>
                    <a:pt x="1" y="579"/>
                  </a:lnTo>
                  <a:lnTo>
                    <a:pt x="2" y="574"/>
                  </a:lnTo>
                  <a:lnTo>
                    <a:pt x="5" y="569"/>
                  </a:lnTo>
                  <a:lnTo>
                    <a:pt x="8" y="565"/>
                  </a:lnTo>
                  <a:lnTo>
                    <a:pt x="163" y="409"/>
                  </a:lnTo>
                  <a:lnTo>
                    <a:pt x="163" y="409"/>
                  </a:lnTo>
                  <a:lnTo>
                    <a:pt x="168" y="405"/>
                  </a:lnTo>
                  <a:lnTo>
                    <a:pt x="172" y="403"/>
                  </a:lnTo>
                  <a:lnTo>
                    <a:pt x="178" y="401"/>
                  </a:lnTo>
                  <a:lnTo>
                    <a:pt x="183" y="401"/>
                  </a:lnTo>
                  <a:lnTo>
                    <a:pt x="189" y="401"/>
                  </a:lnTo>
                  <a:lnTo>
                    <a:pt x="195" y="403"/>
                  </a:lnTo>
                  <a:lnTo>
                    <a:pt x="200" y="405"/>
                  </a:lnTo>
                  <a:lnTo>
                    <a:pt x="204" y="409"/>
                  </a:lnTo>
                  <a:lnTo>
                    <a:pt x="339" y="545"/>
                  </a:lnTo>
                  <a:lnTo>
                    <a:pt x="876" y="8"/>
                  </a:lnTo>
                  <a:lnTo>
                    <a:pt x="876" y="8"/>
                  </a:lnTo>
                  <a:lnTo>
                    <a:pt x="880" y="5"/>
                  </a:lnTo>
                  <a:lnTo>
                    <a:pt x="885" y="2"/>
                  </a:lnTo>
                  <a:lnTo>
                    <a:pt x="890" y="1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901" y="1"/>
                  </a:lnTo>
                  <a:lnTo>
                    <a:pt x="907" y="2"/>
                  </a:lnTo>
                  <a:lnTo>
                    <a:pt x="911" y="5"/>
                  </a:lnTo>
                  <a:lnTo>
                    <a:pt x="916" y="8"/>
                  </a:lnTo>
                  <a:lnTo>
                    <a:pt x="1072" y="164"/>
                  </a:lnTo>
                  <a:lnTo>
                    <a:pt x="1072" y="164"/>
                  </a:lnTo>
                  <a:lnTo>
                    <a:pt x="1075" y="169"/>
                  </a:lnTo>
                  <a:lnTo>
                    <a:pt x="1078" y="174"/>
                  </a:lnTo>
                  <a:lnTo>
                    <a:pt x="1080" y="179"/>
                  </a:lnTo>
                  <a:lnTo>
                    <a:pt x="1080" y="184"/>
                  </a:lnTo>
                  <a:lnTo>
                    <a:pt x="1080" y="190"/>
                  </a:lnTo>
                  <a:lnTo>
                    <a:pt x="1078" y="195"/>
                  </a:lnTo>
                  <a:lnTo>
                    <a:pt x="1075" y="200"/>
                  </a:lnTo>
                  <a:lnTo>
                    <a:pt x="1072" y="204"/>
                  </a:lnTo>
                  <a:lnTo>
                    <a:pt x="359" y="917"/>
                  </a:lnTo>
                  <a:lnTo>
                    <a:pt x="359" y="917"/>
                  </a:lnTo>
                  <a:lnTo>
                    <a:pt x="355" y="920"/>
                  </a:lnTo>
                  <a:lnTo>
                    <a:pt x="350" y="923"/>
                  </a:lnTo>
                  <a:lnTo>
                    <a:pt x="345" y="925"/>
                  </a:lnTo>
                  <a:lnTo>
                    <a:pt x="339" y="925"/>
                  </a:lnTo>
                  <a:lnTo>
                    <a:pt x="339" y="925"/>
                  </a:lnTo>
                  <a:close/>
                  <a:moveTo>
                    <a:pt x="68" y="585"/>
                  </a:moveTo>
                  <a:lnTo>
                    <a:pt x="339" y="857"/>
                  </a:lnTo>
                  <a:lnTo>
                    <a:pt x="1011" y="184"/>
                  </a:lnTo>
                  <a:lnTo>
                    <a:pt x="896" y="69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5" y="608"/>
                  </a:lnTo>
                  <a:lnTo>
                    <a:pt x="350" y="611"/>
                  </a:lnTo>
                  <a:lnTo>
                    <a:pt x="345" y="612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4" y="612"/>
                  </a:lnTo>
                  <a:lnTo>
                    <a:pt x="328" y="611"/>
                  </a:lnTo>
                  <a:lnTo>
                    <a:pt x="324" y="608"/>
                  </a:lnTo>
                  <a:lnTo>
                    <a:pt x="319" y="605"/>
                  </a:lnTo>
                  <a:lnTo>
                    <a:pt x="183" y="470"/>
                  </a:lnTo>
                  <a:lnTo>
                    <a:pt x="68" y="5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ee89ec9e9_0_24"/>
          <p:cNvSpPr txBox="1"/>
          <p:nvPr/>
        </p:nvSpPr>
        <p:spPr>
          <a:xfrm>
            <a:off x="550863" y="416741"/>
            <a:ext cx="85152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Dropbox: Breakdown of Events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1fee89ec9e9_0_24"/>
          <p:cNvPicPr preferRelativeResize="0"/>
          <p:nvPr/>
        </p:nvPicPr>
        <p:blipFill rotWithShape="1">
          <a:blip r:embed="rId3">
            <a:alphaModFix/>
          </a:blip>
          <a:srcRect b="12558" l="3296" r="5144" t="61403"/>
          <a:stretch/>
        </p:blipFill>
        <p:spPr>
          <a:xfrm>
            <a:off x="554602" y="1780728"/>
            <a:ext cx="11082796" cy="20597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fee89ec9e9_0_24"/>
          <p:cNvSpPr/>
          <p:nvPr/>
        </p:nvSpPr>
        <p:spPr>
          <a:xfrm>
            <a:off x="554602" y="3349752"/>
            <a:ext cx="2491468" cy="9494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57" name="Google Shape;457;g1fee89ec9e9_0_24"/>
          <p:cNvSpPr/>
          <p:nvPr/>
        </p:nvSpPr>
        <p:spPr>
          <a:xfrm>
            <a:off x="3418378" y="3349752"/>
            <a:ext cx="2491468" cy="9494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Disclosed</a:t>
            </a:r>
            <a:endParaRPr/>
          </a:p>
        </p:txBody>
      </p:sp>
      <p:sp>
        <p:nvSpPr>
          <p:cNvPr id="458" name="Google Shape;458;g1fee89ec9e9_0_24"/>
          <p:cNvSpPr/>
          <p:nvPr/>
        </p:nvSpPr>
        <p:spPr>
          <a:xfrm>
            <a:off x="6282154" y="3349752"/>
            <a:ext cx="2491468" cy="9494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Breach</a:t>
            </a:r>
            <a:endParaRPr/>
          </a:p>
        </p:txBody>
      </p:sp>
      <p:sp>
        <p:nvSpPr>
          <p:cNvPr id="459" name="Google Shape;459;g1fee89ec9e9_0_24"/>
          <p:cNvSpPr/>
          <p:nvPr/>
        </p:nvSpPr>
        <p:spPr>
          <a:xfrm>
            <a:off x="9145930" y="3349752"/>
            <a:ext cx="2491468" cy="9494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Techniques used </a:t>
            </a:r>
            <a:endParaRPr/>
          </a:p>
        </p:txBody>
      </p:sp>
      <p:sp>
        <p:nvSpPr>
          <p:cNvPr id="460" name="Google Shape;460;g1fee89ec9e9_0_24"/>
          <p:cNvSpPr/>
          <p:nvPr/>
        </p:nvSpPr>
        <p:spPr>
          <a:xfrm>
            <a:off x="704435" y="3651389"/>
            <a:ext cx="346154" cy="3461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4372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61" name="Google Shape;461;g1fee89ec9e9_0_24"/>
          <p:cNvSpPr/>
          <p:nvPr/>
        </p:nvSpPr>
        <p:spPr>
          <a:xfrm>
            <a:off x="3568211" y="3651389"/>
            <a:ext cx="346154" cy="3461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4372B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62" name="Google Shape;462;g1fee89ec9e9_0_24"/>
          <p:cNvSpPr/>
          <p:nvPr/>
        </p:nvSpPr>
        <p:spPr>
          <a:xfrm>
            <a:off x="6431987" y="3651389"/>
            <a:ext cx="346154" cy="3461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4372B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63" name="Google Shape;463;g1fee89ec9e9_0_24"/>
          <p:cNvSpPr/>
          <p:nvPr/>
        </p:nvSpPr>
        <p:spPr>
          <a:xfrm>
            <a:off x="9295763" y="3651389"/>
            <a:ext cx="346154" cy="3461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4372B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64" name="Google Shape;464;g1fee89ec9e9_0_24"/>
          <p:cNvSpPr/>
          <p:nvPr/>
        </p:nvSpPr>
        <p:spPr>
          <a:xfrm>
            <a:off x="554602" y="4299180"/>
            <a:ext cx="2491468" cy="19015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Sophisticated, targeted attack on CI/CD ecosystem</a:t>
            </a:r>
            <a:endParaRPr/>
          </a:p>
        </p:txBody>
      </p:sp>
      <p:sp>
        <p:nvSpPr>
          <p:cNvPr id="465" name="Google Shape;465;g1fee89ec9e9_0_24"/>
          <p:cNvSpPr/>
          <p:nvPr/>
        </p:nvSpPr>
        <p:spPr>
          <a:xfrm>
            <a:off x="3418378" y="4299180"/>
            <a:ext cx="2491468" cy="19015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 1st, 2022 publicly disclosed</a:t>
            </a:r>
            <a:endParaRPr/>
          </a:p>
        </p:txBody>
      </p:sp>
      <p:sp>
        <p:nvSpPr>
          <p:cNvPr id="466" name="Google Shape;466;g1fee89ec9e9_0_24"/>
          <p:cNvSpPr/>
          <p:nvPr/>
        </p:nvSpPr>
        <p:spPr>
          <a:xfrm>
            <a:off x="6282154" y="4299180"/>
            <a:ext cx="2491468" cy="19015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 internal repos cloned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and private code in the stolen repos</a:t>
            </a:r>
            <a:endParaRPr/>
          </a:p>
        </p:txBody>
      </p:sp>
      <p:sp>
        <p:nvSpPr>
          <p:cNvPr id="467" name="Google Shape;467;g1fee89ec9e9_0_24"/>
          <p:cNvSpPr/>
          <p:nvPr/>
        </p:nvSpPr>
        <p:spPr>
          <a:xfrm>
            <a:off x="9145930" y="4299180"/>
            <a:ext cx="2491468" cy="19015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Phishing emails, enumeration (secrets, shared keys, data), impersonation </a:t>
            </a:r>
            <a:endParaRPr/>
          </a:p>
        </p:txBody>
      </p:sp>
      <p:sp>
        <p:nvSpPr>
          <p:cNvPr id="468" name="Google Shape;468;g1fee89ec9e9_0_24"/>
          <p:cNvSpPr/>
          <p:nvPr/>
        </p:nvSpPr>
        <p:spPr>
          <a:xfrm>
            <a:off x="554602" y="6164775"/>
            <a:ext cx="2491468" cy="3600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fee89ec9e9_0_24"/>
          <p:cNvSpPr/>
          <p:nvPr/>
        </p:nvSpPr>
        <p:spPr>
          <a:xfrm>
            <a:off x="3418378" y="6164775"/>
            <a:ext cx="2491468" cy="3600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fee89ec9e9_0_24"/>
          <p:cNvSpPr/>
          <p:nvPr/>
        </p:nvSpPr>
        <p:spPr>
          <a:xfrm>
            <a:off x="6282154" y="6164775"/>
            <a:ext cx="2491468" cy="3600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fee89ec9e9_0_24"/>
          <p:cNvSpPr/>
          <p:nvPr/>
        </p:nvSpPr>
        <p:spPr>
          <a:xfrm>
            <a:off x="9145930" y="6164775"/>
            <a:ext cx="2491468" cy="3600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bbcf9ef1_1_5"/>
          <p:cNvSpPr txBox="1"/>
          <p:nvPr/>
        </p:nvSpPr>
        <p:spPr>
          <a:xfrm>
            <a:off x="550863" y="6446505"/>
            <a:ext cx="60699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https://blog.gitguardian.com/dropbox-breach-hack-github-circleci/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ebbbcf9ef1_1_5"/>
          <p:cNvSpPr txBox="1"/>
          <p:nvPr/>
        </p:nvSpPr>
        <p:spPr>
          <a:xfrm>
            <a:off x="550863" y="416741"/>
            <a:ext cx="85152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Attack Path: Dropbox</a:t>
            </a:r>
            <a:endParaRPr/>
          </a:p>
        </p:txBody>
      </p:sp>
      <p:sp>
        <p:nvSpPr>
          <p:cNvPr id="478" name="Google Shape;478;g1ebbbcf9ef1_1_5"/>
          <p:cNvSpPr/>
          <p:nvPr/>
        </p:nvSpPr>
        <p:spPr>
          <a:xfrm>
            <a:off x="550863" y="1331090"/>
            <a:ext cx="11090275" cy="31616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ebbbcf9ef1_1_5"/>
          <p:cNvSpPr txBox="1"/>
          <p:nvPr/>
        </p:nvSpPr>
        <p:spPr>
          <a:xfrm>
            <a:off x="1092184" y="4746472"/>
            <a:ext cx="28979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Developers receive email imitating CircleCI </a:t>
            </a:r>
            <a:endParaRPr/>
          </a:p>
        </p:txBody>
      </p:sp>
      <p:sp>
        <p:nvSpPr>
          <p:cNvPr id="480" name="Google Shape;480;g1ebbbcf9ef1_1_5"/>
          <p:cNvSpPr txBox="1"/>
          <p:nvPr/>
        </p:nvSpPr>
        <p:spPr>
          <a:xfrm>
            <a:off x="4917688" y="4638750"/>
            <a:ext cx="28979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Developers click on email, are directed to imitation CircleCI webpage </a:t>
            </a:r>
            <a:endParaRPr/>
          </a:p>
        </p:txBody>
      </p:sp>
      <p:sp>
        <p:nvSpPr>
          <p:cNvPr id="481" name="Google Shape;481;g1ebbbcf9ef1_1_5"/>
          <p:cNvSpPr txBox="1"/>
          <p:nvPr/>
        </p:nvSpPr>
        <p:spPr>
          <a:xfrm>
            <a:off x="8743191" y="4746472"/>
            <a:ext cx="28979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Developers asked to enter their GitHub account credentials.</a:t>
            </a:r>
            <a:endParaRPr/>
          </a:p>
        </p:txBody>
      </p:sp>
      <p:sp>
        <p:nvSpPr>
          <p:cNvPr id="482" name="Google Shape;482;g1ebbbcf9ef1_1_5"/>
          <p:cNvSpPr/>
          <p:nvPr/>
        </p:nvSpPr>
        <p:spPr>
          <a:xfrm>
            <a:off x="550863" y="4794082"/>
            <a:ext cx="335666" cy="335666"/>
          </a:xfrm>
          <a:prstGeom prst="ellipse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83" name="Google Shape;483;g1ebbbcf9ef1_1_5"/>
          <p:cNvSpPr/>
          <p:nvPr/>
        </p:nvSpPr>
        <p:spPr>
          <a:xfrm>
            <a:off x="4376367" y="4794082"/>
            <a:ext cx="335666" cy="335666"/>
          </a:xfrm>
          <a:prstGeom prst="ellipse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84" name="Google Shape;484;g1ebbbcf9ef1_1_5"/>
          <p:cNvSpPr/>
          <p:nvPr/>
        </p:nvSpPr>
        <p:spPr>
          <a:xfrm>
            <a:off x="8201870" y="4794082"/>
            <a:ext cx="335666" cy="335666"/>
          </a:xfrm>
          <a:prstGeom prst="ellipse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485" name="Google Shape;485;g1ebbbcf9ef1_1_5"/>
          <p:cNvGrpSpPr/>
          <p:nvPr/>
        </p:nvGrpSpPr>
        <p:grpSpPr>
          <a:xfrm>
            <a:off x="550863" y="5577031"/>
            <a:ext cx="11090274" cy="646331"/>
            <a:chOff x="550863" y="5422998"/>
            <a:chExt cx="11090274" cy="646331"/>
          </a:xfrm>
        </p:grpSpPr>
        <p:sp>
          <p:nvSpPr>
            <p:cNvPr id="486" name="Google Shape;486;g1ebbbcf9ef1_1_5"/>
            <p:cNvSpPr txBox="1"/>
            <p:nvPr/>
          </p:nvSpPr>
          <p:spPr>
            <a:xfrm>
              <a:off x="1092184" y="5422998"/>
              <a:ext cx="28979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Developers use their hardware authentication key to enter a One-Time Password (OTP)</a:t>
              </a:r>
              <a:endParaRPr/>
            </a:p>
          </p:txBody>
        </p:sp>
        <p:sp>
          <p:nvSpPr>
            <p:cNvPr id="487" name="Google Shape;487;g1ebbbcf9ef1_1_5"/>
            <p:cNvSpPr txBox="1"/>
            <p:nvPr/>
          </p:nvSpPr>
          <p:spPr>
            <a:xfrm>
              <a:off x="4917688" y="5530720"/>
              <a:ext cx="2897946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Attackers take OTP and access Dropbox GitHub account </a:t>
              </a:r>
              <a:endParaRPr/>
            </a:p>
          </p:txBody>
        </p:sp>
        <p:sp>
          <p:nvSpPr>
            <p:cNvPr id="488" name="Google Shape;488;g1ebbbcf9ef1_1_5"/>
            <p:cNvSpPr txBox="1"/>
            <p:nvPr/>
          </p:nvSpPr>
          <p:spPr>
            <a:xfrm>
              <a:off x="8743191" y="5422998"/>
              <a:ext cx="28979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Outcome: 130 internal repositories cloned, both public and private code repos.</a:t>
              </a:r>
              <a:endParaRPr/>
            </a:p>
          </p:txBody>
        </p:sp>
        <p:sp>
          <p:nvSpPr>
            <p:cNvPr id="489" name="Google Shape;489;g1ebbbcf9ef1_1_5"/>
            <p:cNvSpPr/>
            <p:nvPr/>
          </p:nvSpPr>
          <p:spPr>
            <a:xfrm>
              <a:off x="550863" y="5578330"/>
              <a:ext cx="335666" cy="335666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CA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90" name="Google Shape;490;g1ebbbcf9ef1_1_5"/>
            <p:cNvSpPr/>
            <p:nvPr/>
          </p:nvSpPr>
          <p:spPr>
            <a:xfrm>
              <a:off x="4376367" y="5578330"/>
              <a:ext cx="335666" cy="335666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CA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491" name="Google Shape;491;g1ebbbcf9ef1_1_5"/>
            <p:cNvSpPr/>
            <p:nvPr/>
          </p:nvSpPr>
          <p:spPr>
            <a:xfrm>
              <a:off x="8201870" y="5578330"/>
              <a:ext cx="335666" cy="335666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CA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grpSp>
        <p:nvGrpSpPr>
          <p:cNvPr id="492" name="Google Shape;492;g1ebbbcf9ef1_1_5"/>
          <p:cNvGrpSpPr/>
          <p:nvPr/>
        </p:nvGrpSpPr>
        <p:grpSpPr>
          <a:xfrm>
            <a:off x="550863" y="5431056"/>
            <a:ext cx="11090274" cy="1"/>
            <a:chOff x="550863" y="5339942"/>
            <a:chExt cx="11090274" cy="1"/>
          </a:xfrm>
        </p:grpSpPr>
        <p:cxnSp>
          <p:nvCxnSpPr>
            <p:cNvPr id="493" name="Google Shape;493;g1ebbbcf9ef1_1_5"/>
            <p:cNvCxnSpPr/>
            <p:nvPr/>
          </p:nvCxnSpPr>
          <p:spPr>
            <a:xfrm>
              <a:off x="550863" y="5339942"/>
              <a:ext cx="3439267" cy="1"/>
            </a:xfrm>
            <a:prstGeom prst="straightConnector1">
              <a:avLst/>
            </a:prstGeom>
            <a:noFill/>
            <a:ln cap="flat" cmpd="sng" w="9525">
              <a:solidFill>
                <a:srgbClr val="1C1B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g1ebbbcf9ef1_1_5"/>
            <p:cNvCxnSpPr/>
            <p:nvPr/>
          </p:nvCxnSpPr>
          <p:spPr>
            <a:xfrm>
              <a:off x="4376367" y="5339942"/>
              <a:ext cx="3439267" cy="1"/>
            </a:xfrm>
            <a:prstGeom prst="straightConnector1">
              <a:avLst/>
            </a:prstGeom>
            <a:noFill/>
            <a:ln cap="flat" cmpd="sng" w="9525">
              <a:solidFill>
                <a:srgbClr val="1C1B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g1ebbbcf9ef1_1_5"/>
            <p:cNvCxnSpPr/>
            <p:nvPr/>
          </p:nvCxnSpPr>
          <p:spPr>
            <a:xfrm>
              <a:off x="8201870" y="5339942"/>
              <a:ext cx="3439267" cy="1"/>
            </a:xfrm>
            <a:prstGeom prst="straightConnector1">
              <a:avLst/>
            </a:prstGeom>
            <a:noFill/>
            <a:ln cap="flat" cmpd="sng" w="9525">
              <a:solidFill>
                <a:srgbClr val="1C1B5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6" name="Google Shape;496;g1ebbbcf9ef1_1_5"/>
          <p:cNvSpPr txBox="1"/>
          <p:nvPr/>
        </p:nvSpPr>
        <p:spPr>
          <a:xfrm>
            <a:off x="718696" y="1446736"/>
            <a:ext cx="42511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600" u="none" cap="none" strike="noStrike">
                <a:solidFill>
                  <a:srgbClr val="6910D6"/>
                </a:solidFill>
                <a:latin typeface="Arial"/>
                <a:ea typeface="Arial"/>
                <a:cs typeface="Arial"/>
                <a:sym typeface="Arial"/>
              </a:rPr>
              <a:t>Dropbox attack through phishing campaign</a:t>
            </a:r>
            <a:endParaRPr/>
          </a:p>
        </p:txBody>
      </p:sp>
      <p:grpSp>
        <p:nvGrpSpPr>
          <p:cNvPr id="497" name="Google Shape;497;g1ebbbcf9ef1_1_5"/>
          <p:cNvGrpSpPr/>
          <p:nvPr/>
        </p:nvGrpSpPr>
        <p:grpSpPr>
          <a:xfrm>
            <a:off x="946248" y="1469417"/>
            <a:ext cx="10299505" cy="2921076"/>
            <a:chOff x="1054084" y="1469417"/>
            <a:chExt cx="10299505" cy="2921076"/>
          </a:xfrm>
        </p:grpSpPr>
        <p:sp>
          <p:nvSpPr>
            <p:cNvPr id="498" name="Google Shape;498;g1ebbbcf9ef1_1_5"/>
            <p:cNvSpPr txBox="1"/>
            <p:nvPr/>
          </p:nvSpPr>
          <p:spPr>
            <a:xfrm>
              <a:off x="10746050" y="1750315"/>
              <a:ext cx="4280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Code</a:t>
              </a:r>
              <a:endParaRPr/>
            </a:p>
          </p:txBody>
        </p:sp>
        <p:sp>
          <p:nvSpPr>
            <p:cNvPr id="499" name="Google Shape;499;g1ebbbcf9ef1_1_5"/>
            <p:cNvSpPr txBox="1"/>
            <p:nvPr/>
          </p:nvSpPr>
          <p:spPr>
            <a:xfrm>
              <a:off x="10746050" y="2804209"/>
              <a:ext cx="60753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Secrets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1ebbbcf9ef1_1_5"/>
            <p:cNvSpPr txBox="1"/>
            <p:nvPr/>
          </p:nvSpPr>
          <p:spPr>
            <a:xfrm>
              <a:off x="10746050" y="3858105"/>
              <a:ext cx="37830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1ebbbcf9ef1_1_5"/>
            <p:cNvSpPr txBox="1"/>
            <p:nvPr/>
          </p:nvSpPr>
          <p:spPr>
            <a:xfrm>
              <a:off x="1114088" y="2054374"/>
              <a:ext cx="65723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Attacker</a:t>
              </a:r>
              <a:endParaRPr/>
            </a:p>
          </p:txBody>
        </p:sp>
        <p:sp>
          <p:nvSpPr>
            <p:cNvPr id="502" name="Google Shape;502;g1ebbbcf9ef1_1_5"/>
            <p:cNvSpPr txBox="1"/>
            <p:nvPr/>
          </p:nvSpPr>
          <p:spPr>
            <a:xfrm>
              <a:off x="3040241" y="2054374"/>
              <a:ext cx="118622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Phishing Email</a:t>
              </a:r>
              <a:endParaRPr/>
            </a:p>
          </p:txBody>
        </p:sp>
        <p:sp>
          <p:nvSpPr>
            <p:cNvPr id="503" name="Google Shape;503;g1ebbbcf9ef1_1_5"/>
            <p:cNvSpPr txBox="1"/>
            <p:nvPr/>
          </p:nvSpPr>
          <p:spPr>
            <a:xfrm>
              <a:off x="5242109" y="1946653"/>
              <a:ext cx="116378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Imitation Login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Page</a:t>
              </a:r>
              <a:endParaRPr/>
            </a:p>
          </p:txBody>
        </p:sp>
        <p:sp>
          <p:nvSpPr>
            <p:cNvPr id="504" name="Google Shape;504;g1ebbbcf9ef1_1_5"/>
            <p:cNvSpPr txBox="1"/>
            <p:nvPr/>
          </p:nvSpPr>
          <p:spPr>
            <a:xfrm>
              <a:off x="7401498" y="1946653"/>
              <a:ext cx="1226298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Victim’s GitHub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Account</a:t>
              </a:r>
              <a:endParaRPr/>
            </a:p>
          </p:txBody>
        </p:sp>
        <p:sp>
          <p:nvSpPr>
            <p:cNvPr id="505" name="Google Shape;505;g1ebbbcf9ef1_1_5"/>
            <p:cNvSpPr txBox="1"/>
            <p:nvPr/>
          </p:nvSpPr>
          <p:spPr>
            <a:xfrm>
              <a:off x="2890339" y="3401437"/>
              <a:ext cx="1486028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Attacker imitates CircleCI email</a:t>
              </a:r>
              <a:endParaRPr/>
            </a:p>
          </p:txBody>
        </p:sp>
        <p:sp>
          <p:nvSpPr>
            <p:cNvPr id="506" name="Google Shape;506;g1ebbbcf9ef1_1_5"/>
            <p:cNvSpPr txBox="1"/>
            <p:nvPr/>
          </p:nvSpPr>
          <p:spPr>
            <a:xfrm>
              <a:off x="5030836" y="3401437"/>
              <a:ext cx="158632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Attacker imitates CircleCI login to obtain credentials and hardware key</a:t>
              </a:r>
              <a:endParaRPr/>
            </a:p>
          </p:txBody>
        </p:sp>
        <p:sp>
          <p:nvSpPr>
            <p:cNvPr id="507" name="Google Shape;507;g1ebbbcf9ef1_1_5"/>
            <p:cNvSpPr txBox="1"/>
            <p:nvPr/>
          </p:nvSpPr>
          <p:spPr>
            <a:xfrm>
              <a:off x="7764063" y="3678708"/>
              <a:ext cx="22356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Victim’s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Credentials and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Hardware key</a:t>
              </a:r>
              <a:endParaRPr/>
            </a:p>
          </p:txBody>
        </p:sp>
        <p:grpSp>
          <p:nvGrpSpPr>
            <p:cNvPr id="508" name="Google Shape;508;g1ebbbcf9ef1_1_5"/>
            <p:cNvGrpSpPr/>
            <p:nvPr/>
          </p:nvGrpSpPr>
          <p:grpSpPr>
            <a:xfrm>
              <a:off x="1054084" y="2523311"/>
              <a:ext cx="777240" cy="777240"/>
              <a:chOff x="1054084" y="2440478"/>
              <a:chExt cx="777240" cy="777240"/>
            </a:xfrm>
          </p:grpSpPr>
          <p:sp>
            <p:nvSpPr>
              <p:cNvPr id="509" name="Google Shape;509;g1ebbbcf9ef1_1_5"/>
              <p:cNvSpPr/>
              <p:nvPr/>
            </p:nvSpPr>
            <p:spPr>
              <a:xfrm>
                <a:off x="1054084" y="2440478"/>
                <a:ext cx="777240" cy="777240"/>
              </a:xfrm>
              <a:prstGeom prst="ellipse">
                <a:avLst/>
              </a:prstGeom>
              <a:solidFill>
                <a:srgbClr val="6910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0" name="Google Shape;510;g1ebbbcf9ef1_1_5"/>
              <p:cNvGrpSpPr/>
              <p:nvPr/>
            </p:nvGrpSpPr>
            <p:grpSpPr>
              <a:xfrm>
                <a:off x="1262523" y="2648917"/>
                <a:ext cx="360363" cy="360363"/>
                <a:chOff x="6275388" y="2528888"/>
                <a:chExt cx="360363" cy="360363"/>
              </a:xfrm>
            </p:grpSpPr>
            <p:sp>
              <p:nvSpPr>
                <p:cNvPr id="511" name="Google Shape;511;g1ebbbcf9ef1_1_5"/>
                <p:cNvSpPr/>
                <p:nvPr/>
              </p:nvSpPr>
              <p:spPr>
                <a:xfrm>
                  <a:off x="6351588" y="2528888"/>
                  <a:ext cx="112713" cy="255588"/>
                </a:xfrm>
                <a:custGeom>
                  <a:rect b="b" l="l" r="r" t="t"/>
                  <a:pathLst>
                    <a:path extrusionOk="0" h="964" w="426">
                      <a:moveTo>
                        <a:pt x="398" y="964"/>
                      </a:moveTo>
                      <a:lnTo>
                        <a:pt x="398" y="964"/>
                      </a:lnTo>
                      <a:lnTo>
                        <a:pt x="380" y="962"/>
                      </a:lnTo>
                      <a:lnTo>
                        <a:pt x="360" y="959"/>
                      </a:lnTo>
                      <a:lnTo>
                        <a:pt x="337" y="952"/>
                      </a:lnTo>
                      <a:lnTo>
                        <a:pt x="314" y="944"/>
                      </a:lnTo>
                      <a:lnTo>
                        <a:pt x="290" y="933"/>
                      </a:lnTo>
                      <a:lnTo>
                        <a:pt x="265" y="920"/>
                      </a:lnTo>
                      <a:lnTo>
                        <a:pt x="240" y="905"/>
                      </a:lnTo>
                      <a:lnTo>
                        <a:pt x="216" y="886"/>
                      </a:lnTo>
                      <a:lnTo>
                        <a:pt x="192" y="867"/>
                      </a:lnTo>
                      <a:lnTo>
                        <a:pt x="181" y="856"/>
                      </a:lnTo>
                      <a:lnTo>
                        <a:pt x="170" y="845"/>
                      </a:lnTo>
                      <a:lnTo>
                        <a:pt x="160" y="834"/>
                      </a:lnTo>
                      <a:lnTo>
                        <a:pt x="150" y="822"/>
                      </a:lnTo>
                      <a:lnTo>
                        <a:pt x="139" y="809"/>
                      </a:lnTo>
                      <a:lnTo>
                        <a:pt x="130" y="796"/>
                      </a:lnTo>
                      <a:lnTo>
                        <a:pt x="122" y="782"/>
                      </a:lnTo>
                      <a:lnTo>
                        <a:pt x="114" y="769"/>
                      </a:lnTo>
                      <a:lnTo>
                        <a:pt x="108" y="754"/>
                      </a:lnTo>
                      <a:lnTo>
                        <a:pt x="102" y="740"/>
                      </a:lnTo>
                      <a:lnTo>
                        <a:pt x="97" y="725"/>
                      </a:lnTo>
                      <a:lnTo>
                        <a:pt x="92" y="708"/>
                      </a:lnTo>
                      <a:lnTo>
                        <a:pt x="89" y="693"/>
                      </a:lnTo>
                      <a:lnTo>
                        <a:pt x="87" y="676"/>
                      </a:lnTo>
                      <a:lnTo>
                        <a:pt x="87" y="676"/>
                      </a:lnTo>
                      <a:lnTo>
                        <a:pt x="73" y="671"/>
                      </a:lnTo>
                      <a:lnTo>
                        <a:pt x="59" y="664"/>
                      </a:lnTo>
                      <a:lnTo>
                        <a:pt x="47" y="654"/>
                      </a:lnTo>
                      <a:lnTo>
                        <a:pt x="35" y="643"/>
                      </a:lnTo>
                      <a:lnTo>
                        <a:pt x="25" y="630"/>
                      </a:lnTo>
                      <a:lnTo>
                        <a:pt x="16" y="615"/>
                      </a:lnTo>
                      <a:lnTo>
                        <a:pt x="9" y="597"/>
                      </a:lnTo>
                      <a:lnTo>
                        <a:pt x="4" y="579"/>
                      </a:lnTo>
                      <a:lnTo>
                        <a:pt x="4" y="579"/>
                      </a:lnTo>
                      <a:lnTo>
                        <a:pt x="1" y="563"/>
                      </a:lnTo>
                      <a:lnTo>
                        <a:pt x="0" y="547"/>
                      </a:lnTo>
                      <a:lnTo>
                        <a:pt x="0" y="531"/>
                      </a:lnTo>
                      <a:lnTo>
                        <a:pt x="2" y="516"/>
                      </a:lnTo>
                      <a:lnTo>
                        <a:pt x="6" y="502"/>
                      </a:lnTo>
                      <a:lnTo>
                        <a:pt x="11" y="490"/>
                      </a:lnTo>
                      <a:lnTo>
                        <a:pt x="18" y="479"/>
                      </a:lnTo>
                      <a:lnTo>
                        <a:pt x="26" y="469"/>
                      </a:lnTo>
                      <a:lnTo>
                        <a:pt x="1" y="316"/>
                      </a:lnTo>
                      <a:lnTo>
                        <a:pt x="1" y="316"/>
                      </a:lnTo>
                      <a:lnTo>
                        <a:pt x="1" y="309"/>
                      </a:lnTo>
                      <a:lnTo>
                        <a:pt x="0" y="294"/>
                      </a:lnTo>
                      <a:lnTo>
                        <a:pt x="2" y="273"/>
                      </a:lnTo>
                      <a:lnTo>
                        <a:pt x="3" y="260"/>
                      </a:lnTo>
                      <a:lnTo>
                        <a:pt x="6" y="246"/>
                      </a:lnTo>
                      <a:lnTo>
                        <a:pt x="9" y="230"/>
                      </a:lnTo>
                      <a:lnTo>
                        <a:pt x="13" y="215"/>
                      </a:lnTo>
                      <a:lnTo>
                        <a:pt x="19" y="198"/>
                      </a:lnTo>
                      <a:lnTo>
                        <a:pt x="26" y="182"/>
                      </a:lnTo>
                      <a:lnTo>
                        <a:pt x="35" y="165"/>
                      </a:lnTo>
                      <a:lnTo>
                        <a:pt x="46" y="148"/>
                      </a:lnTo>
                      <a:lnTo>
                        <a:pt x="58" y="130"/>
                      </a:lnTo>
                      <a:lnTo>
                        <a:pt x="72" y="113"/>
                      </a:lnTo>
                      <a:lnTo>
                        <a:pt x="72" y="113"/>
                      </a:lnTo>
                      <a:lnTo>
                        <a:pt x="85" y="99"/>
                      </a:lnTo>
                      <a:lnTo>
                        <a:pt x="99" y="87"/>
                      </a:lnTo>
                      <a:lnTo>
                        <a:pt x="114" y="75"/>
                      </a:lnTo>
                      <a:lnTo>
                        <a:pt x="130" y="64"/>
                      </a:lnTo>
                      <a:lnTo>
                        <a:pt x="148" y="54"/>
                      </a:lnTo>
                      <a:lnTo>
                        <a:pt x="166" y="44"/>
                      </a:lnTo>
                      <a:lnTo>
                        <a:pt x="185" y="35"/>
                      </a:lnTo>
                      <a:lnTo>
                        <a:pt x="204" y="28"/>
                      </a:lnTo>
                      <a:lnTo>
                        <a:pt x="225" y="21"/>
                      </a:lnTo>
                      <a:lnTo>
                        <a:pt x="248" y="16"/>
                      </a:lnTo>
                      <a:lnTo>
                        <a:pt x="270" y="11"/>
                      </a:lnTo>
                      <a:lnTo>
                        <a:pt x="294" y="7"/>
                      </a:lnTo>
                      <a:lnTo>
                        <a:pt x="318" y="4"/>
                      </a:lnTo>
                      <a:lnTo>
                        <a:pt x="343" y="1"/>
                      </a:lnTo>
                      <a:lnTo>
                        <a:pt x="370" y="0"/>
                      </a:lnTo>
                      <a:lnTo>
                        <a:pt x="398" y="0"/>
                      </a:lnTo>
                      <a:lnTo>
                        <a:pt x="398" y="0"/>
                      </a:lnTo>
                      <a:lnTo>
                        <a:pt x="403" y="0"/>
                      </a:lnTo>
                      <a:lnTo>
                        <a:pt x="408" y="2"/>
                      </a:lnTo>
                      <a:lnTo>
                        <a:pt x="413" y="4"/>
                      </a:lnTo>
                      <a:lnTo>
                        <a:pt x="417" y="8"/>
                      </a:lnTo>
                      <a:lnTo>
                        <a:pt x="421" y="12"/>
                      </a:lnTo>
                      <a:lnTo>
                        <a:pt x="423" y="17"/>
                      </a:lnTo>
                      <a:lnTo>
                        <a:pt x="425" y="22"/>
                      </a:lnTo>
                      <a:lnTo>
                        <a:pt x="426" y="28"/>
                      </a:lnTo>
                      <a:lnTo>
                        <a:pt x="426" y="28"/>
                      </a:lnTo>
                      <a:lnTo>
                        <a:pt x="425" y="33"/>
                      </a:lnTo>
                      <a:lnTo>
                        <a:pt x="423" y="39"/>
                      </a:lnTo>
                      <a:lnTo>
                        <a:pt x="421" y="43"/>
                      </a:lnTo>
                      <a:lnTo>
                        <a:pt x="417" y="49"/>
                      </a:lnTo>
                      <a:lnTo>
                        <a:pt x="413" y="52"/>
                      </a:lnTo>
                      <a:lnTo>
                        <a:pt x="408" y="55"/>
                      </a:lnTo>
                      <a:lnTo>
                        <a:pt x="403" y="56"/>
                      </a:lnTo>
                      <a:lnTo>
                        <a:pt x="398" y="57"/>
                      </a:lnTo>
                      <a:lnTo>
                        <a:pt x="398" y="57"/>
                      </a:lnTo>
                      <a:lnTo>
                        <a:pt x="374" y="57"/>
                      </a:lnTo>
                      <a:lnTo>
                        <a:pt x="350" y="58"/>
                      </a:lnTo>
                      <a:lnTo>
                        <a:pt x="327" y="60"/>
                      </a:lnTo>
                      <a:lnTo>
                        <a:pt x="306" y="63"/>
                      </a:lnTo>
                      <a:lnTo>
                        <a:pt x="285" y="66"/>
                      </a:lnTo>
                      <a:lnTo>
                        <a:pt x="265" y="70"/>
                      </a:lnTo>
                      <a:lnTo>
                        <a:pt x="246" y="75"/>
                      </a:lnTo>
                      <a:lnTo>
                        <a:pt x="227" y="80"/>
                      </a:lnTo>
                      <a:lnTo>
                        <a:pt x="210" y="87"/>
                      </a:lnTo>
                      <a:lnTo>
                        <a:pt x="194" y="94"/>
                      </a:lnTo>
                      <a:lnTo>
                        <a:pt x="178" y="101"/>
                      </a:lnTo>
                      <a:lnTo>
                        <a:pt x="164" y="110"/>
                      </a:lnTo>
                      <a:lnTo>
                        <a:pt x="150" y="119"/>
                      </a:lnTo>
                      <a:lnTo>
                        <a:pt x="136" y="129"/>
                      </a:lnTo>
                      <a:lnTo>
                        <a:pt x="124" y="139"/>
                      </a:lnTo>
                      <a:lnTo>
                        <a:pt x="113" y="152"/>
                      </a:lnTo>
                      <a:lnTo>
                        <a:pt x="113" y="152"/>
                      </a:lnTo>
                      <a:lnTo>
                        <a:pt x="102" y="165"/>
                      </a:lnTo>
                      <a:lnTo>
                        <a:pt x="93" y="178"/>
                      </a:lnTo>
                      <a:lnTo>
                        <a:pt x="85" y="192"/>
                      </a:lnTo>
                      <a:lnTo>
                        <a:pt x="78" y="205"/>
                      </a:lnTo>
                      <a:lnTo>
                        <a:pt x="72" y="219"/>
                      </a:lnTo>
                      <a:lnTo>
                        <a:pt x="68" y="231"/>
                      </a:lnTo>
                      <a:lnTo>
                        <a:pt x="64" y="245"/>
                      </a:lnTo>
                      <a:lnTo>
                        <a:pt x="62" y="256"/>
                      </a:lnTo>
                      <a:lnTo>
                        <a:pt x="59" y="277"/>
                      </a:lnTo>
                      <a:lnTo>
                        <a:pt x="57" y="294"/>
                      </a:lnTo>
                      <a:lnTo>
                        <a:pt x="57" y="304"/>
                      </a:lnTo>
                      <a:lnTo>
                        <a:pt x="58" y="309"/>
                      </a:lnTo>
                      <a:lnTo>
                        <a:pt x="85" y="477"/>
                      </a:lnTo>
                      <a:lnTo>
                        <a:pt x="85" y="477"/>
                      </a:lnTo>
                      <a:lnTo>
                        <a:pt x="86" y="482"/>
                      </a:lnTo>
                      <a:lnTo>
                        <a:pt x="86" y="486"/>
                      </a:lnTo>
                      <a:lnTo>
                        <a:pt x="84" y="490"/>
                      </a:lnTo>
                      <a:lnTo>
                        <a:pt x="83" y="494"/>
                      </a:lnTo>
                      <a:lnTo>
                        <a:pt x="81" y="498"/>
                      </a:lnTo>
                      <a:lnTo>
                        <a:pt x="78" y="502"/>
                      </a:lnTo>
                      <a:lnTo>
                        <a:pt x="74" y="504"/>
                      </a:lnTo>
                      <a:lnTo>
                        <a:pt x="70" y="507"/>
                      </a:lnTo>
                      <a:lnTo>
                        <a:pt x="70" y="507"/>
                      </a:lnTo>
                      <a:lnTo>
                        <a:pt x="66" y="510"/>
                      </a:lnTo>
                      <a:lnTo>
                        <a:pt x="63" y="515"/>
                      </a:lnTo>
                      <a:lnTo>
                        <a:pt x="60" y="522"/>
                      </a:lnTo>
                      <a:lnTo>
                        <a:pt x="58" y="529"/>
                      </a:lnTo>
                      <a:lnTo>
                        <a:pt x="57" y="538"/>
                      </a:lnTo>
                      <a:lnTo>
                        <a:pt x="57" y="547"/>
                      </a:lnTo>
                      <a:lnTo>
                        <a:pt x="58" y="557"/>
                      </a:lnTo>
                      <a:lnTo>
                        <a:pt x="59" y="566"/>
                      </a:lnTo>
                      <a:lnTo>
                        <a:pt x="59" y="566"/>
                      </a:lnTo>
                      <a:lnTo>
                        <a:pt x="62" y="576"/>
                      </a:lnTo>
                      <a:lnTo>
                        <a:pt x="66" y="586"/>
                      </a:lnTo>
                      <a:lnTo>
                        <a:pt x="71" y="596"/>
                      </a:lnTo>
                      <a:lnTo>
                        <a:pt x="78" y="604"/>
                      </a:lnTo>
                      <a:lnTo>
                        <a:pt x="85" y="612"/>
                      </a:lnTo>
                      <a:lnTo>
                        <a:pt x="93" y="619"/>
                      </a:lnTo>
                      <a:lnTo>
                        <a:pt x="98" y="621"/>
                      </a:lnTo>
                      <a:lnTo>
                        <a:pt x="103" y="623"/>
                      </a:lnTo>
                      <a:lnTo>
                        <a:pt x="108" y="624"/>
                      </a:lnTo>
                      <a:lnTo>
                        <a:pt x="114" y="624"/>
                      </a:lnTo>
                      <a:lnTo>
                        <a:pt x="114" y="624"/>
                      </a:lnTo>
                      <a:lnTo>
                        <a:pt x="120" y="625"/>
                      </a:lnTo>
                      <a:lnTo>
                        <a:pt x="125" y="626"/>
                      </a:lnTo>
                      <a:lnTo>
                        <a:pt x="130" y="629"/>
                      </a:lnTo>
                      <a:lnTo>
                        <a:pt x="134" y="632"/>
                      </a:lnTo>
                      <a:lnTo>
                        <a:pt x="137" y="636"/>
                      </a:lnTo>
                      <a:lnTo>
                        <a:pt x="140" y="641"/>
                      </a:lnTo>
                      <a:lnTo>
                        <a:pt x="141" y="646"/>
                      </a:lnTo>
                      <a:lnTo>
                        <a:pt x="142" y="652"/>
                      </a:lnTo>
                      <a:lnTo>
                        <a:pt x="142" y="652"/>
                      </a:lnTo>
                      <a:lnTo>
                        <a:pt x="144" y="666"/>
                      </a:lnTo>
                      <a:lnTo>
                        <a:pt x="145" y="679"/>
                      </a:lnTo>
                      <a:lnTo>
                        <a:pt x="147" y="692"/>
                      </a:lnTo>
                      <a:lnTo>
                        <a:pt x="151" y="705"/>
                      </a:lnTo>
                      <a:lnTo>
                        <a:pt x="155" y="718"/>
                      </a:lnTo>
                      <a:lnTo>
                        <a:pt x="160" y="731"/>
                      </a:lnTo>
                      <a:lnTo>
                        <a:pt x="166" y="742"/>
                      </a:lnTo>
                      <a:lnTo>
                        <a:pt x="172" y="754"/>
                      </a:lnTo>
                      <a:lnTo>
                        <a:pt x="179" y="765"/>
                      </a:lnTo>
                      <a:lnTo>
                        <a:pt x="186" y="776"/>
                      </a:lnTo>
                      <a:lnTo>
                        <a:pt x="194" y="787"/>
                      </a:lnTo>
                      <a:lnTo>
                        <a:pt x="203" y="797"/>
                      </a:lnTo>
                      <a:lnTo>
                        <a:pt x="221" y="817"/>
                      </a:lnTo>
                      <a:lnTo>
                        <a:pt x="241" y="835"/>
                      </a:lnTo>
                      <a:lnTo>
                        <a:pt x="263" y="851"/>
                      </a:lnTo>
                      <a:lnTo>
                        <a:pt x="284" y="865"/>
                      </a:lnTo>
                      <a:lnTo>
                        <a:pt x="305" y="877"/>
                      </a:lnTo>
                      <a:lnTo>
                        <a:pt x="325" y="888"/>
                      </a:lnTo>
                      <a:lnTo>
                        <a:pt x="346" y="896"/>
                      </a:lnTo>
                      <a:lnTo>
                        <a:pt x="365" y="903"/>
                      </a:lnTo>
                      <a:lnTo>
                        <a:pt x="382" y="906"/>
                      </a:lnTo>
                      <a:lnTo>
                        <a:pt x="398" y="908"/>
                      </a:lnTo>
                      <a:lnTo>
                        <a:pt x="398" y="908"/>
                      </a:lnTo>
                      <a:lnTo>
                        <a:pt x="403" y="908"/>
                      </a:lnTo>
                      <a:lnTo>
                        <a:pt x="408" y="910"/>
                      </a:lnTo>
                      <a:lnTo>
                        <a:pt x="413" y="912"/>
                      </a:lnTo>
                      <a:lnTo>
                        <a:pt x="417" y="916"/>
                      </a:lnTo>
                      <a:lnTo>
                        <a:pt x="421" y="920"/>
                      </a:lnTo>
                      <a:lnTo>
                        <a:pt x="423" y="925"/>
                      </a:lnTo>
                      <a:lnTo>
                        <a:pt x="425" y="930"/>
                      </a:lnTo>
                      <a:lnTo>
                        <a:pt x="426" y="936"/>
                      </a:lnTo>
                      <a:lnTo>
                        <a:pt x="426" y="936"/>
                      </a:lnTo>
                      <a:lnTo>
                        <a:pt x="425" y="941"/>
                      </a:lnTo>
                      <a:lnTo>
                        <a:pt x="423" y="947"/>
                      </a:lnTo>
                      <a:lnTo>
                        <a:pt x="421" y="951"/>
                      </a:lnTo>
                      <a:lnTo>
                        <a:pt x="417" y="955"/>
                      </a:lnTo>
                      <a:lnTo>
                        <a:pt x="413" y="959"/>
                      </a:lnTo>
                      <a:lnTo>
                        <a:pt x="408" y="961"/>
                      </a:lnTo>
                      <a:lnTo>
                        <a:pt x="403" y="963"/>
                      </a:lnTo>
                      <a:lnTo>
                        <a:pt x="398" y="964"/>
                      </a:lnTo>
                      <a:lnTo>
                        <a:pt x="398" y="96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g1ebbbcf9ef1_1_5"/>
                <p:cNvSpPr/>
                <p:nvPr/>
              </p:nvSpPr>
              <p:spPr>
                <a:xfrm>
                  <a:off x="6448425" y="2528888"/>
                  <a:ext cx="112713" cy="255588"/>
                </a:xfrm>
                <a:custGeom>
                  <a:rect b="b" l="l" r="r" t="t"/>
                  <a:pathLst>
                    <a:path extrusionOk="0" h="964" w="427">
                      <a:moveTo>
                        <a:pt x="29" y="964"/>
                      </a:moveTo>
                      <a:lnTo>
                        <a:pt x="29" y="964"/>
                      </a:lnTo>
                      <a:lnTo>
                        <a:pt x="23" y="963"/>
                      </a:lnTo>
                      <a:lnTo>
                        <a:pt x="18" y="961"/>
                      </a:lnTo>
                      <a:lnTo>
                        <a:pt x="13" y="959"/>
                      </a:lnTo>
                      <a:lnTo>
                        <a:pt x="9" y="955"/>
                      </a:lnTo>
                      <a:lnTo>
                        <a:pt x="5" y="951"/>
                      </a:lnTo>
                      <a:lnTo>
                        <a:pt x="3" y="947"/>
                      </a:lnTo>
                      <a:lnTo>
                        <a:pt x="1" y="941"/>
                      </a:lnTo>
                      <a:lnTo>
                        <a:pt x="0" y="936"/>
                      </a:lnTo>
                      <a:lnTo>
                        <a:pt x="0" y="936"/>
                      </a:lnTo>
                      <a:lnTo>
                        <a:pt x="1" y="930"/>
                      </a:lnTo>
                      <a:lnTo>
                        <a:pt x="3" y="925"/>
                      </a:lnTo>
                      <a:lnTo>
                        <a:pt x="5" y="920"/>
                      </a:lnTo>
                      <a:lnTo>
                        <a:pt x="9" y="916"/>
                      </a:lnTo>
                      <a:lnTo>
                        <a:pt x="13" y="912"/>
                      </a:lnTo>
                      <a:lnTo>
                        <a:pt x="18" y="910"/>
                      </a:lnTo>
                      <a:lnTo>
                        <a:pt x="23" y="908"/>
                      </a:lnTo>
                      <a:lnTo>
                        <a:pt x="29" y="908"/>
                      </a:lnTo>
                      <a:lnTo>
                        <a:pt x="29" y="908"/>
                      </a:lnTo>
                      <a:lnTo>
                        <a:pt x="44" y="906"/>
                      </a:lnTo>
                      <a:lnTo>
                        <a:pt x="61" y="903"/>
                      </a:lnTo>
                      <a:lnTo>
                        <a:pt x="81" y="896"/>
                      </a:lnTo>
                      <a:lnTo>
                        <a:pt x="101" y="888"/>
                      </a:lnTo>
                      <a:lnTo>
                        <a:pt x="121" y="877"/>
                      </a:lnTo>
                      <a:lnTo>
                        <a:pt x="143" y="865"/>
                      </a:lnTo>
                      <a:lnTo>
                        <a:pt x="164" y="851"/>
                      </a:lnTo>
                      <a:lnTo>
                        <a:pt x="185" y="835"/>
                      </a:lnTo>
                      <a:lnTo>
                        <a:pt x="205" y="817"/>
                      </a:lnTo>
                      <a:lnTo>
                        <a:pt x="223" y="797"/>
                      </a:lnTo>
                      <a:lnTo>
                        <a:pt x="232" y="787"/>
                      </a:lnTo>
                      <a:lnTo>
                        <a:pt x="240" y="776"/>
                      </a:lnTo>
                      <a:lnTo>
                        <a:pt x="247" y="765"/>
                      </a:lnTo>
                      <a:lnTo>
                        <a:pt x="254" y="754"/>
                      </a:lnTo>
                      <a:lnTo>
                        <a:pt x="261" y="742"/>
                      </a:lnTo>
                      <a:lnTo>
                        <a:pt x="266" y="731"/>
                      </a:lnTo>
                      <a:lnTo>
                        <a:pt x="271" y="718"/>
                      </a:lnTo>
                      <a:lnTo>
                        <a:pt x="275" y="705"/>
                      </a:lnTo>
                      <a:lnTo>
                        <a:pt x="280" y="692"/>
                      </a:lnTo>
                      <a:lnTo>
                        <a:pt x="282" y="679"/>
                      </a:lnTo>
                      <a:lnTo>
                        <a:pt x="284" y="666"/>
                      </a:lnTo>
                      <a:lnTo>
                        <a:pt x="284" y="652"/>
                      </a:lnTo>
                      <a:lnTo>
                        <a:pt x="284" y="652"/>
                      </a:lnTo>
                      <a:lnTo>
                        <a:pt x="285" y="646"/>
                      </a:lnTo>
                      <a:lnTo>
                        <a:pt x="286" y="641"/>
                      </a:lnTo>
                      <a:lnTo>
                        <a:pt x="289" y="636"/>
                      </a:lnTo>
                      <a:lnTo>
                        <a:pt x="292" y="632"/>
                      </a:lnTo>
                      <a:lnTo>
                        <a:pt x="296" y="629"/>
                      </a:lnTo>
                      <a:lnTo>
                        <a:pt x="301" y="626"/>
                      </a:lnTo>
                      <a:lnTo>
                        <a:pt x="306" y="625"/>
                      </a:lnTo>
                      <a:lnTo>
                        <a:pt x="312" y="624"/>
                      </a:lnTo>
                      <a:lnTo>
                        <a:pt x="312" y="624"/>
                      </a:lnTo>
                      <a:lnTo>
                        <a:pt x="318" y="624"/>
                      </a:lnTo>
                      <a:lnTo>
                        <a:pt x="323" y="623"/>
                      </a:lnTo>
                      <a:lnTo>
                        <a:pt x="328" y="621"/>
                      </a:lnTo>
                      <a:lnTo>
                        <a:pt x="333" y="619"/>
                      </a:lnTo>
                      <a:lnTo>
                        <a:pt x="341" y="612"/>
                      </a:lnTo>
                      <a:lnTo>
                        <a:pt x="348" y="604"/>
                      </a:lnTo>
                      <a:lnTo>
                        <a:pt x="355" y="596"/>
                      </a:lnTo>
                      <a:lnTo>
                        <a:pt x="360" y="586"/>
                      </a:lnTo>
                      <a:lnTo>
                        <a:pt x="364" y="576"/>
                      </a:lnTo>
                      <a:lnTo>
                        <a:pt x="367" y="566"/>
                      </a:lnTo>
                      <a:lnTo>
                        <a:pt x="367" y="566"/>
                      </a:lnTo>
                      <a:lnTo>
                        <a:pt x="368" y="557"/>
                      </a:lnTo>
                      <a:lnTo>
                        <a:pt x="369" y="547"/>
                      </a:lnTo>
                      <a:lnTo>
                        <a:pt x="369" y="538"/>
                      </a:lnTo>
                      <a:lnTo>
                        <a:pt x="368" y="529"/>
                      </a:lnTo>
                      <a:lnTo>
                        <a:pt x="366" y="522"/>
                      </a:lnTo>
                      <a:lnTo>
                        <a:pt x="364" y="515"/>
                      </a:lnTo>
                      <a:lnTo>
                        <a:pt x="360" y="510"/>
                      </a:lnTo>
                      <a:lnTo>
                        <a:pt x="356" y="507"/>
                      </a:lnTo>
                      <a:lnTo>
                        <a:pt x="356" y="507"/>
                      </a:lnTo>
                      <a:lnTo>
                        <a:pt x="352" y="504"/>
                      </a:lnTo>
                      <a:lnTo>
                        <a:pt x="348" y="502"/>
                      </a:lnTo>
                      <a:lnTo>
                        <a:pt x="346" y="498"/>
                      </a:lnTo>
                      <a:lnTo>
                        <a:pt x="343" y="494"/>
                      </a:lnTo>
                      <a:lnTo>
                        <a:pt x="342" y="490"/>
                      </a:lnTo>
                      <a:lnTo>
                        <a:pt x="341" y="486"/>
                      </a:lnTo>
                      <a:lnTo>
                        <a:pt x="340" y="482"/>
                      </a:lnTo>
                      <a:lnTo>
                        <a:pt x="341" y="477"/>
                      </a:lnTo>
                      <a:lnTo>
                        <a:pt x="369" y="307"/>
                      </a:lnTo>
                      <a:lnTo>
                        <a:pt x="369" y="307"/>
                      </a:lnTo>
                      <a:lnTo>
                        <a:pt x="369" y="307"/>
                      </a:lnTo>
                      <a:lnTo>
                        <a:pt x="369" y="292"/>
                      </a:lnTo>
                      <a:lnTo>
                        <a:pt x="367" y="276"/>
                      </a:lnTo>
                      <a:lnTo>
                        <a:pt x="364" y="255"/>
                      </a:lnTo>
                      <a:lnTo>
                        <a:pt x="361" y="244"/>
                      </a:lnTo>
                      <a:lnTo>
                        <a:pt x="358" y="230"/>
                      </a:lnTo>
                      <a:lnTo>
                        <a:pt x="353" y="217"/>
                      </a:lnTo>
                      <a:lnTo>
                        <a:pt x="348" y="204"/>
                      </a:lnTo>
                      <a:lnTo>
                        <a:pt x="341" y="191"/>
                      </a:lnTo>
                      <a:lnTo>
                        <a:pt x="333" y="177"/>
                      </a:lnTo>
                      <a:lnTo>
                        <a:pt x="323" y="164"/>
                      </a:lnTo>
                      <a:lnTo>
                        <a:pt x="312" y="151"/>
                      </a:lnTo>
                      <a:lnTo>
                        <a:pt x="312" y="151"/>
                      </a:lnTo>
                      <a:lnTo>
                        <a:pt x="301" y="139"/>
                      </a:lnTo>
                      <a:lnTo>
                        <a:pt x="289" y="128"/>
                      </a:lnTo>
                      <a:lnTo>
                        <a:pt x="275" y="118"/>
                      </a:lnTo>
                      <a:lnTo>
                        <a:pt x="262" y="109"/>
                      </a:lnTo>
                      <a:lnTo>
                        <a:pt x="247" y="101"/>
                      </a:lnTo>
                      <a:lnTo>
                        <a:pt x="232" y="93"/>
                      </a:lnTo>
                      <a:lnTo>
                        <a:pt x="216" y="86"/>
                      </a:lnTo>
                      <a:lnTo>
                        <a:pt x="198" y="80"/>
                      </a:lnTo>
                      <a:lnTo>
                        <a:pt x="180" y="75"/>
                      </a:lnTo>
                      <a:lnTo>
                        <a:pt x="161" y="70"/>
                      </a:lnTo>
                      <a:lnTo>
                        <a:pt x="141" y="66"/>
                      </a:lnTo>
                      <a:lnTo>
                        <a:pt x="120" y="63"/>
                      </a:lnTo>
                      <a:lnTo>
                        <a:pt x="99" y="60"/>
                      </a:lnTo>
                      <a:lnTo>
                        <a:pt x="77" y="58"/>
                      </a:lnTo>
                      <a:lnTo>
                        <a:pt x="52" y="57"/>
                      </a:lnTo>
                      <a:lnTo>
                        <a:pt x="29" y="57"/>
                      </a:lnTo>
                      <a:lnTo>
                        <a:pt x="29" y="57"/>
                      </a:lnTo>
                      <a:lnTo>
                        <a:pt x="23" y="56"/>
                      </a:lnTo>
                      <a:lnTo>
                        <a:pt x="18" y="55"/>
                      </a:lnTo>
                      <a:lnTo>
                        <a:pt x="13" y="52"/>
                      </a:lnTo>
                      <a:lnTo>
                        <a:pt x="9" y="49"/>
                      </a:lnTo>
                      <a:lnTo>
                        <a:pt x="5" y="43"/>
                      </a:lnTo>
                      <a:lnTo>
                        <a:pt x="3" y="39"/>
                      </a:lnTo>
                      <a:lnTo>
                        <a:pt x="1" y="3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22"/>
                      </a:lnTo>
                      <a:lnTo>
                        <a:pt x="3" y="17"/>
                      </a:lnTo>
                      <a:lnTo>
                        <a:pt x="5" y="12"/>
                      </a:ln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8" y="2"/>
                      </a:lnTo>
                      <a:lnTo>
                        <a:pt x="23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56" y="0"/>
                      </a:lnTo>
                      <a:lnTo>
                        <a:pt x="83" y="1"/>
                      </a:lnTo>
                      <a:lnTo>
                        <a:pt x="108" y="4"/>
                      </a:lnTo>
                      <a:lnTo>
                        <a:pt x="132" y="7"/>
                      </a:lnTo>
                      <a:lnTo>
                        <a:pt x="156" y="11"/>
                      </a:lnTo>
                      <a:lnTo>
                        <a:pt x="179" y="16"/>
                      </a:lnTo>
                      <a:lnTo>
                        <a:pt x="201" y="21"/>
                      </a:lnTo>
                      <a:lnTo>
                        <a:pt x="222" y="28"/>
                      </a:lnTo>
                      <a:lnTo>
                        <a:pt x="242" y="35"/>
                      </a:lnTo>
                      <a:lnTo>
                        <a:pt x="260" y="44"/>
                      </a:lnTo>
                      <a:lnTo>
                        <a:pt x="279" y="54"/>
                      </a:lnTo>
                      <a:lnTo>
                        <a:pt x="296" y="64"/>
                      </a:lnTo>
                      <a:lnTo>
                        <a:pt x="312" y="75"/>
                      </a:lnTo>
                      <a:lnTo>
                        <a:pt x="327" y="87"/>
                      </a:lnTo>
                      <a:lnTo>
                        <a:pt x="341" y="99"/>
                      </a:lnTo>
                      <a:lnTo>
                        <a:pt x="354" y="113"/>
                      </a:lnTo>
                      <a:lnTo>
                        <a:pt x="354" y="113"/>
                      </a:lnTo>
                      <a:lnTo>
                        <a:pt x="368" y="130"/>
                      </a:lnTo>
                      <a:lnTo>
                        <a:pt x="381" y="148"/>
                      </a:lnTo>
                      <a:lnTo>
                        <a:pt x="392" y="165"/>
                      </a:lnTo>
                      <a:lnTo>
                        <a:pt x="400" y="182"/>
                      </a:lnTo>
                      <a:lnTo>
                        <a:pt x="407" y="198"/>
                      </a:lnTo>
                      <a:lnTo>
                        <a:pt x="413" y="215"/>
                      </a:lnTo>
                      <a:lnTo>
                        <a:pt x="417" y="230"/>
                      </a:lnTo>
                      <a:lnTo>
                        <a:pt x="420" y="246"/>
                      </a:lnTo>
                      <a:lnTo>
                        <a:pt x="423" y="260"/>
                      </a:lnTo>
                      <a:lnTo>
                        <a:pt x="424" y="272"/>
                      </a:lnTo>
                      <a:lnTo>
                        <a:pt x="426" y="293"/>
                      </a:lnTo>
                      <a:lnTo>
                        <a:pt x="426" y="308"/>
                      </a:lnTo>
                      <a:lnTo>
                        <a:pt x="425" y="314"/>
                      </a:lnTo>
                      <a:lnTo>
                        <a:pt x="400" y="469"/>
                      </a:lnTo>
                      <a:lnTo>
                        <a:pt x="400" y="469"/>
                      </a:lnTo>
                      <a:lnTo>
                        <a:pt x="408" y="479"/>
                      </a:lnTo>
                      <a:lnTo>
                        <a:pt x="415" y="490"/>
                      </a:lnTo>
                      <a:lnTo>
                        <a:pt x="420" y="502"/>
                      </a:lnTo>
                      <a:lnTo>
                        <a:pt x="424" y="516"/>
                      </a:lnTo>
                      <a:lnTo>
                        <a:pt x="426" y="531"/>
                      </a:lnTo>
                      <a:lnTo>
                        <a:pt x="427" y="547"/>
                      </a:lnTo>
                      <a:lnTo>
                        <a:pt x="425" y="563"/>
                      </a:lnTo>
                      <a:lnTo>
                        <a:pt x="422" y="579"/>
                      </a:lnTo>
                      <a:lnTo>
                        <a:pt x="422" y="579"/>
                      </a:lnTo>
                      <a:lnTo>
                        <a:pt x="417" y="597"/>
                      </a:lnTo>
                      <a:lnTo>
                        <a:pt x="410" y="615"/>
                      </a:lnTo>
                      <a:lnTo>
                        <a:pt x="401" y="630"/>
                      </a:lnTo>
                      <a:lnTo>
                        <a:pt x="392" y="643"/>
                      </a:lnTo>
                      <a:lnTo>
                        <a:pt x="380" y="654"/>
                      </a:lnTo>
                      <a:lnTo>
                        <a:pt x="367" y="664"/>
                      </a:lnTo>
                      <a:lnTo>
                        <a:pt x="353" y="671"/>
                      </a:lnTo>
                      <a:lnTo>
                        <a:pt x="339" y="676"/>
                      </a:lnTo>
                      <a:lnTo>
                        <a:pt x="339" y="676"/>
                      </a:lnTo>
                      <a:lnTo>
                        <a:pt x="337" y="693"/>
                      </a:lnTo>
                      <a:lnTo>
                        <a:pt x="334" y="708"/>
                      </a:lnTo>
                      <a:lnTo>
                        <a:pt x="329" y="725"/>
                      </a:lnTo>
                      <a:lnTo>
                        <a:pt x="324" y="740"/>
                      </a:lnTo>
                      <a:lnTo>
                        <a:pt x="318" y="754"/>
                      </a:lnTo>
                      <a:lnTo>
                        <a:pt x="312" y="769"/>
                      </a:lnTo>
                      <a:lnTo>
                        <a:pt x="304" y="782"/>
                      </a:lnTo>
                      <a:lnTo>
                        <a:pt x="296" y="796"/>
                      </a:lnTo>
                      <a:lnTo>
                        <a:pt x="287" y="809"/>
                      </a:lnTo>
                      <a:lnTo>
                        <a:pt x="278" y="822"/>
                      </a:lnTo>
                      <a:lnTo>
                        <a:pt x="267" y="834"/>
                      </a:lnTo>
                      <a:lnTo>
                        <a:pt x="256" y="845"/>
                      </a:lnTo>
                      <a:lnTo>
                        <a:pt x="245" y="856"/>
                      </a:lnTo>
                      <a:lnTo>
                        <a:pt x="234" y="867"/>
                      </a:lnTo>
                      <a:lnTo>
                        <a:pt x="211" y="886"/>
                      </a:lnTo>
                      <a:lnTo>
                        <a:pt x="186" y="905"/>
                      </a:lnTo>
                      <a:lnTo>
                        <a:pt x="161" y="920"/>
                      </a:lnTo>
                      <a:lnTo>
                        <a:pt x="136" y="933"/>
                      </a:lnTo>
                      <a:lnTo>
                        <a:pt x="112" y="944"/>
                      </a:lnTo>
                      <a:lnTo>
                        <a:pt x="89" y="952"/>
                      </a:lnTo>
                      <a:lnTo>
                        <a:pt x="66" y="959"/>
                      </a:lnTo>
                      <a:lnTo>
                        <a:pt x="46" y="962"/>
                      </a:lnTo>
                      <a:lnTo>
                        <a:pt x="29" y="964"/>
                      </a:lnTo>
                      <a:lnTo>
                        <a:pt x="29" y="96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g1ebbbcf9ef1_1_5"/>
                <p:cNvSpPr/>
                <p:nvPr/>
              </p:nvSpPr>
              <p:spPr>
                <a:xfrm>
                  <a:off x="6275388" y="2724151"/>
                  <a:ext cx="360363" cy="165100"/>
                </a:xfrm>
                <a:custGeom>
                  <a:rect b="b" l="l" r="r" t="t"/>
                  <a:pathLst>
                    <a:path extrusionOk="0" h="624" w="1361">
                      <a:moveTo>
                        <a:pt x="1333" y="624"/>
                      </a:moveTo>
                      <a:lnTo>
                        <a:pt x="29" y="624"/>
                      </a:lnTo>
                      <a:lnTo>
                        <a:pt x="29" y="624"/>
                      </a:lnTo>
                      <a:lnTo>
                        <a:pt x="22" y="623"/>
                      </a:lnTo>
                      <a:lnTo>
                        <a:pt x="17" y="621"/>
                      </a:lnTo>
                      <a:lnTo>
                        <a:pt x="12" y="619"/>
                      </a:lnTo>
                      <a:lnTo>
                        <a:pt x="8" y="615"/>
                      </a:lnTo>
                      <a:lnTo>
                        <a:pt x="5" y="611"/>
                      </a:lnTo>
                      <a:lnTo>
                        <a:pt x="2" y="606"/>
                      </a:lnTo>
                      <a:lnTo>
                        <a:pt x="1" y="601"/>
                      </a:lnTo>
                      <a:lnTo>
                        <a:pt x="0" y="595"/>
                      </a:lnTo>
                      <a:lnTo>
                        <a:pt x="0" y="454"/>
                      </a:lnTo>
                      <a:lnTo>
                        <a:pt x="0" y="454"/>
                      </a:lnTo>
                      <a:lnTo>
                        <a:pt x="1" y="434"/>
                      </a:lnTo>
                      <a:lnTo>
                        <a:pt x="3" y="414"/>
                      </a:lnTo>
                      <a:lnTo>
                        <a:pt x="7" y="396"/>
                      </a:lnTo>
                      <a:lnTo>
                        <a:pt x="12" y="377"/>
                      </a:lnTo>
                      <a:lnTo>
                        <a:pt x="18" y="359"/>
                      </a:lnTo>
                      <a:lnTo>
                        <a:pt x="27" y="341"/>
                      </a:lnTo>
                      <a:lnTo>
                        <a:pt x="36" y="324"/>
                      </a:lnTo>
                      <a:lnTo>
                        <a:pt x="46" y="308"/>
                      </a:lnTo>
                      <a:lnTo>
                        <a:pt x="58" y="293"/>
                      </a:lnTo>
                      <a:lnTo>
                        <a:pt x="70" y="279"/>
                      </a:lnTo>
                      <a:lnTo>
                        <a:pt x="84" y="266"/>
                      </a:lnTo>
                      <a:lnTo>
                        <a:pt x="98" y="252"/>
                      </a:lnTo>
                      <a:lnTo>
                        <a:pt x="113" y="241"/>
                      </a:lnTo>
                      <a:lnTo>
                        <a:pt x="131" y="231"/>
                      </a:lnTo>
                      <a:lnTo>
                        <a:pt x="148" y="222"/>
                      </a:lnTo>
                      <a:lnTo>
                        <a:pt x="166" y="215"/>
                      </a:lnTo>
                      <a:lnTo>
                        <a:pt x="397" y="148"/>
                      </a:lnTo>
                      <a:lnTo>
                        <a:pt x="397" y="28"/>
                      </a:lnTo>
                      <a:lnTo>
                        <a:pt x="397" y="28"/>
                      </a:lnTo>
                      <a:lnTo>
                        <a:pt x="398" y="23"/>
                      </a:lnTo>
                      <a:lnTo>
                        <a:pt x="399" y="17"/>
                      </a:lnTo>
                      <a:lnTo>
                        <a:pt x="402" y="13"/>
                      </a:lnTo>
                      <a:lnTo>
                        <a:pt x="405" y="8"/>
                      </a:lnTo>
                      <a:lnTo>
                        <a:pt x="409" y="5"/>
                      </a:lnTo>
                      <a:lnTo>
                        <a:pt x="414" y="2"/>
                      </a:lnTo>
                      <a:lnTo>
                        <a:pt x="419" y="1"/>
                      </a:lnTo>
                      <a:lnTo>
                        <a:pt x="425" y="0"/>
                      </a:lnTo>
                      <a:lnTo>
                        <a:pt x="425" y="0"/>
                      </a:lnTo>
                      <a:lnTo>
                        <a:pt x="432" y="1"/>
                      </a:lnTo>
                      <a:lnTo>
                        <a:pt x="437" y="2"/>
                      </a:lnTo>
                      <a:lnTo>
                        <a:pt x="442" y="5"/>
                      </a:lnTo>
                      <a:lnTo>
                        <a:pt x="446" y="8"/>
                      </a:lnTo>
                      <a:lnTo>
                        <a:pt x="449" y="13"/>
                      </a:lnTo>
                      <a:lnTo>
                        <a:pt x="452" y="17"/>
                      </a:lnTo>
                      <a:lnTo>
                        <a:pt x="453" y="23"/>
                      </a:lnTo>
                      <a:lnTo>
                        <a:pt x="454" y="28"/>
                      </a:lnTo>
                      <a:lnTo>
                        <a:pt x="454" y="171"/>
                      </a:lnTo>
                      <a:lnTo>
                        <a:pt x="454" y="171"/>
                      </a:lnTo>
                      <a:lnTo>
                        <a:pt x="454" y="175"/>
                      </a:lnTo>
                      <a:lnTo>
                        <a:pt x="453" y="180"/>
                      </a:lnTo>
                      <a:lnTo>
                        <a:pt x="451" y="184"/>
                      </a:lnTo>
                      <a:lnTo>
                        <a:pt x="448" y="187"/>
                      </a:lnTo>
                      <a:lnTo>
                        <a:pt x="445" y="191"/>
                      </a:lnTo>
                      <a:lnTo>
                        <a:pt x="442" y="194"/>
                      </a:lnTo>
                      <a:lnTo>
                        <a:pt x="438" y="196"/>
                      </a:lnTo>
                      <a:lnTo>
                        <a:pt x="434" y="198"/>
                      </a:lnTo>
                      <a:lnTo>
                        <a:pt x="184" y="269"/>
                      </a:lnTo>
                      <a:lnTo>
                        <a:pt x="184" y="269"/>
                      </a:lnTo>
                      <a:lnTo>
                        <a:pt x="170" y="275"/>
                      </a:lnTo>
                      <a:lnTo>
                        <a:pt x="157" y="282"/>
                      </a:lnTo>
                      <a:lnTo>
                        <a:pt x="144" y="289"/>
                      </a:lnTo>
                      <a:lnTo>
                        <a:pt x="133" y="298"/>
                      </a:lnTo>
                      <a:lnTo>
                        <a:pt x="121" y="307"/>
                      </a:lnTo>
                      <a:lnTo>
                        <a:pt x="110" y="318"/>
                      </a:lnTo>
                      <a:lnTo>
                        <a:pt x="101" y="329"/>
                      </a:lnTo>
                      <a:lnTo>
                        <a:pt x="92" y="340"/>
                      </a:lnTo>
                      <a:lnTo>
                        <a:pt x="84" y="354"/>
                      </a:lnTo>
                      <a:lnTo>
                        <a:pt x="77" y="367"/>
                      </a:lnTo>
                      <a:lnTo>
                        <a:pt x="71" y="380"/>
                      </a:lnTo>
                      <a:lnTo>
                        <a:pt x="66" y="394"/>
                      </a:lnTo>
                      <a:lnTo>
                        <a:pt x="62" y="408"/>
                      </a:lnTo>
                      <a:lnTo>
                        <a:pt x="60" y="423"/>
                      </a:lnTo>
                      <a:lnTo>
                        <a:pt x="58" y="438"/>
                      </a:lnTo>
                      <a:lnTo>
                        <a:pt x="57" y="454"/>
                      </a:lnTo>
                      <a:lnTo>
                        <a:pt x="57" y="567"/>
                      </a:lnTo>
                      <a:lnTo>
                        <a:pt x="1304" y="567"/>
                      </a:lnTo>
                      <a:lnTo>
                        <a:pt x="1304" y="454"/>
                      </a:lnTo>
                      <a:lnTo>
                        <a:pt x="1304" y="454"/>
                      </a:lnTo>
                      <a:lnTo>
                        <a:pt x="1303" y="438"/>
                      </a:lnTo>
                      <a:lnTo>
                        <a:pt x="1302" y="423"/>
                      </a:lnTo>
                      <a:lnTo>
                        <a:pt x="1299" y="408"/>
                      </a:lnTo>
                      <a:lnTo>
                        <a:pt x="1295" y="394"/>
                      </a:lnTo>
                      <a:lnTo>
                        <a:pt x="1290" y="380"/>
                      </a:lnTo>
                      <a:lnTo>
                        <a:pt x="1284" y="367"/>
                      </a:lnTo>
                      <a:lnTo>
                        <a:pt x="1277" y="354"/>
                      </a:lnTo>
                      <a:lnTo>
                        <a:pt x="1269" y="340"/>
                      </a:lnTo>
                      <a:lnTo>
                        <a:pt x="1260" y="329"/>
                      </a:lnTo>
                      <a:lnTo>
                        <a:pt x="1250" y="318"/>
                      </a:lnTo>
                      <a:lnTo>
                        <a:pt x="1240" y="307"/>
                      </a:lnTo>
                      <a:lnTo>
                        <a:pt x="1227" y="298"/>
                      </a:lnTo>
                      <a:lnTo>
                        <a:pt x="1215" y="289"/>
                      </a:lnTo>
                      <a:lnTo>
                        <a:pt x="1203" y="281"/>
                      </a:lnTo>
                      <a:lnTo>
                        <a:pt x="1189" y="274"/>
                      </a:lnTo>
                      <a:lnTo>
                        <a:pt x="1175" y="268"/>
                      </a:lnTo>
                      <a:lnTo>
                        <a:pt x="927" y="198"/>
                      </a:lnTo>
                      <a:lnTo>
                        <a:pt x="927" y="198"/>
                      </a:lnTo>
                      <a:lnTo>
                        <a:pt x="923" y="196"/>
                      </a:lnTo>
                      <a:lnTo>
                        <a:pt x="919" y="194"/>
                      </a:lnTo>
                      <a:lnTo>
                        <a:pt x="916" y="191"/>
                      </a:lnTo>
                      <a:lnTo>
                        <a:pt x="913" y="187"/>
                      </a:lnTo>
                      <a:lnTo>
                        <a:pt x="910" y="184"/>
                      </a:lnTo>
                      <a:lnTo>
                        <a:pt x="909" y="180"/>
                      </a:lnTo>
                      <a:lnTo>
                        <a:pt x="907" y="175"/>
                      </a:lnTo>
                      <a:lnTo>
                        <a:pt x="907" y="171"/>
                      </a:lnTo>
                      <a:lnTo>
                        <a:pt x="907" y="28"/>
                      </a:lnTo>
                      <a:lnTo>
                        <a:pt x="907" y="28"/>
                      </a:lnTo>
                      <a:lnTo>
                        <a:pt x="908" y="23"/>
                      </a:lnTo>
                      <a:lnTo>
                        <a:pt x="909" y="17"/>
                      </a:lnTo>
                      <a:lnTo>
                        <a:pt x="912" y="13"/>
                      </a:lnTo>
                      <a:lnTo>
                        <a:pt x="915" y="8"/>
                      </a:lnTo>
                      <a:lnTo>
                        <a:pt x="919" y="5"/>
                      </a:lnTo>
                      <a:lnTo>
                        <a:pt x="924" y="2"/>
                      </a:lnTo>
                      <a:lnTo>
                        <a:pt x="930" y="1"/>
                      </a:lnTo>
                      <a:lnTo>
                        <a:pt x="936" y="0"/>
                      </a:lnTo>
                      <a:lnTo>
                        <a:pt x="936" y="0"/>
                      </a:lnTo>
                      <a:lnTo>
                        <a:pt x="942" y="1"/>
                      </a:lnTo>
                      <a:lnTo>
                        <a:pt x="947" y="2"/>
                      </a:lnTo>
                      <a:lnTo>
                        <a:pt x="952" y="5"/>
                      </a:lnTo>
                      <a:lnTo>
                        <a:pt x="956" y="8"/>
                      </a:lnTo>
                      <a:lnTo>
                        <a:pt x="959" y="13"/>
                      </a:lnTo>
                      <a:lnTo>
                        <a:pt x="962" y="17"/>
                      </a:lnTo>
                      <a:lnTo>
                        <a:pt x="964" y="23"/>
                      </a:lnTo>
                      <a:lnTo>
                        <a:pt x="964" y="28"/>
                      </a:lnTo>
                      <a:lnTo>
                        <a:pt x="964" y="148"/>
                      </a:lnTo>
                      <a:lnTo>
                        <a:pt x="1193" y="214"/>
                      </a:lnTo>
                      <a:lnTo>
                        <a:pt x="1193" y="214"/>
                      </a:lnTo>
                      <a:lnTo>
                        <a:pt x="1211" y="222"/>
                      </a:lnTo>
                      <a:lnTo>
                        <a:pt x="1229" y="231"/>
                      </a:lnTo>
                      <a:lnTo>
                        <a:pt x="1246" y="241"/>
                      </a:lnTo>
                      <a:lnTo>
                        <a:pt x="1262" y="252"/>
                      </a:lnTo>
                      <a:lnTo>
                        <a:pt x="1277" y="266"/>
                      </a:lnTo>
                      <a:lnTo>
                        <a:pt x="1291" y="279"/>
                      </a:lnTo>
                      <a:lnTo>
                        <a:pt x="1303" y="293"/>
                      </a:lnTo>
                      <a:lnTo>
                        <a:pt x="1315" y="308"/>
                      </a:lnTo>
                      <a:lnTo>
                        <a:pt x="1325" y="324"/>
                      </a:lnTo>
                      <a:lnTo>
                        <a:pt x="1335" y="341"/>
                      </a:lnTo>
                      <a:lnTo>
                        <a:pt x="1343" y="359"/>
                      </a:lnTo>
                      <a:lnTo>
                        <a:pt x="1349" y="377"/>
                      </a:lnTo>
                      <a:lnTo>
                        <a:pt x="1354" y="396"/>
                      </a:lnTo>
                      <a:lnTo>
                        <a:pt x="1358" y="414"/>
                      </a:lnTo>
                      <a:lnTo>
                        <a:pt x="1360" y="434"/>
                      </a:lnTo>
                      <a:lnTo>
                        <a:pt x="1361" y="454"/>
                      </a:lnTo>
                      <a:lnTo>
                        <a:pt x="1361" y="595"/>
                      </a:lnTo>
                      <a:lnTo>
                        <a:pt x="1361" y="595"/>
                      </a:lnTo>
                      <a:lnTo>
                        <a:pt x="1360" y="601"/>
                      </a:lnTo>
                      <a:lnTo>
                        <a:pt x="1359" y="606"/>
                      </a:lnTo>
                      <a:lnTo>
                        <a:pt x="1356" y="611"/>
                      </a:lnTo>
                      <a:lnTo>
                        <a:pt x="1353" y="615"/>
                      </a:lnTo>
                      <a:lnTo>
                        <a:pt x="1349" y="619"/>
                      </a:lnTo>
                      <a:lnTo>
                        <a:pt x="1344" y="621"/>
                      </a:lnTo>
                      <a:lnTo>
                        <a:pt x="1339" y="623"/>
                      </a:lnTo>
                      <a:lnTo>
                        <a:pt x="1333" y="624"/>
                      </a:lnTo>
                      <a:lnTo>
                        <a:pt x="1333" y="6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g1ebbbcf9ef1_1_5"/>
                <p:cNvSpPr/>
                <p:nvPr/>
              </p:nvSpPr>
              <p:spPr>
                <a:xfrm>
                  <a:off x="6357938" y="2595563"/>
                  <a:ext cx="195263" cy="30163"/>
                </a:xfrm>
                <a:custGeom>
                  <a:rect b="b" l="l" r="r" t="t"/>
                  <a:pathLst>
                    <a:path extrusionOk="0" h="113" w="737">
                      <a:moveTo>
                        <a:pt x="369" y="113"/>
                      </a:moveTo>
                      <a:lnTo>
                        <a:pt x="369" y="113"/>
                      </a:lnTo>
                      <a:lnTo>
                        <a:pt x="356" y="113"/>
                      </a:lnTo>
                      <a:lnTo>
                        <a:pt x="346" y="112"/>
                      </a:lnTo>
                      <a:lnTo>
                        <a:pt x="336" y="110"/>
                      </a:lnTo>
                      <a:lnTo>
                        <a:pt x="327" y="108"/>
                      </a:lnTo>
                      <a:lnTo>
                        <a:pt x="311" y="102"/>
                      </a:lnTo>
                      <a:lnTo>
                        <a:pt x="298" y="96"/>
                      </a:lnTo>
                      <a:lnTo>
                        <a:pt x="298" y="96"/>
                      </a:lnTo>
                      <a:lnTo>
                        <a:pt x="285" y="90"/>
                      </a:lnTo>
                      <a:lnTo>
                        <a:pt x="269" y="83"/>
                      </a:lnTo>
                      <a:lnTo>
                        <a:pt x="248" y="77"/>
                      </a:lnTo>
                      <a:lnTo>
                        <a:pt x="220" y="70"/>
                      </a:lnTo>
                      <a:lnTo>
                        <a:pt x="183" y="64"/>
                      </a:lnTo>
                      <a:lnTo>
                        <a:pt x="135" y="60"/>
                      </a:lnTo>
                      <a:lnTo>
                        <a:pt x="75" y="57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2" y="0"/>
                      </a:lnTo>
                      <a:lnTo>
                        <a:pt x="79" y="1"/>
                      </a:lnTo>
                      <a:lnTo>
                        <a:pt x="113" y="3"/>
                      </a:lnTo>
                      <a:lnTo>
                        <a:pt x="144" y="5"/>
                      </a:lnTo>
                      <a:lnTo>
                        <a:pt x="171" y="7"/>
                      </a:lnTo>
                      <a:lnTo>
                        <a:pt x="195" y="10"/>
                      </a:lnTo>
                      <a:lnTo>
                        <a:pt x="218" y="13"/>
                      </a:lnTo>
                      <a:lnTo>
                        <a:pt x="236" y="16"/>
                      </a:lnTo>
                      <a:lnTo>
                        <a:pt x="253" y="19"/>
                      </a:lnTo>
                      <a:lnTo>
                        <a:pt x="267" y="23"/>
                      </a:lnTo>
                      <a:lnTo>
                        <a:pt x="290" y="30"/>
                      </a:lnTo>
                      <a:lnTo>
                        <a:pt x="308" y="38"/>
                      </a:lnTo>
                      <a:lnTo>
                        <a:pt x="324" y="45"/>
                      </a:lnTo>
                      <a:lnTo>
                        <a:pt x="324" y="45"/>
                      </a:lnTo>
                      <a:lnTo>
                        <a:pt x="334" y="50"/>
                      </a:lnTo>
                      <a:lnTo>
                        <a:pt x="344" y="53"/>
                      </a:lnTo>
                      <a:lnTo>
                        <a:pt x="355" y="56"/>
                      </a:lnTo>
                      <a:lnTo>
                        <a:pt x="369" y="56"/>
                      </a:lnTo>
                      <a:lnTo>
                        <a:pt x="369" y="56"/>
                      </a:lnTo>
                      <a:lnTo>
                        <a:pt x="384" y="55"/>
                      </a:lnTo>
                      <a:lnTo>
                        <a:pt x="397" y="53"/>
                      </a:lnTo>
                      <a:lnTo>
                        <a:pt x="409" y="49"/>
                      </a:lnTo>
                      <a:lnTo>
                        <a:pt x="424" y="43"/>
                      </a:lnTo>
                      <a:lnTo>
                        <a:pt x="424" y="43"/>
                      </a:lnTo>
                      <a:lnTo>
                        <a:pt x="440" y="36"/>
                      </a:lnTo>
                      <a:lnTo>
                        <a:pt x="460" y="29"/>
                      </a:lnTo>
                      <a:lnTo>
                        <a:pt x="485" y="22"/>
                      </a:lnTo>
                      <a:lnTo>
                        <a:pt x="516" y="15"/>
                      </a:lnTo>
                      <a:lnTo>
                        <a:pt x="536" y="12"/>
                      </a:lnTo>
                      <a:lnTo>
                        <a:pt x="556" y="9"/>
                      </a:lnTo>
                      <a:lnTo>
                        <a:pt x="579" y="7"/>
                      </a:lnTo>
                      <a:lnTo>
                        <a:pt x="605" y="5"/>
                      </a:lnTo>
                      <a:lnTo>
                        <a:pt x="634" y="3"/>
                      </a:lnTo>
                      <a:lnTo>
                        <a:pt x="665" y="1"/>
                      </a:lnTo>
                      <a:lnTo>
                        <a:pt x="699" y="0"/>
                      </a:lnTo>
                      <a:lnTo>
                        <a:pt x="737" y="0"/>
                      </a:lnTo>
                      <a:lnTo>
                        <a:pt x="737" y="56"/>
                      </a:lnTo>
                      <a:lnTo>
                        <a:pt x="737" y="56"/>
                      </a:lnTo>
                      <a:lnTo>
                        <a:pt x="669" y="57"/>
                      </a:lnTo>
                      <a:lnTo>
                        <a:pt x="612" y="60"/>
                      </a:lnTo>
                      <a:lnTo>
                        <a:pt x="567" y="64"/>
                      </a:lnTo>
                      <a:lnTo>
                        <a:pt x="531" y="70"/>
                      </a:lnTo>
                      <a:lnTo>
                        <a:pt x="501" y="77"/>
                      </a:lnTo>
                      <a:lnTo>
                        <a:pt x="478" y="83"/>
                      </a:lnTo>
                      <a:lnTo>
                        <a:pt x="460" y="90"/>
                      </a:lnTo>
                      <a:lnTo>
                        <a:pt x="446" y="96"/>
                      </a:lnTo>
                      <a:lnTo>
                        <a:pt x="446" y="96"/>
                      </a:lnTo>
                      <a:lnTo>
                        <a:pt x="430" y="102"/>
                      </a:lnTo>
                      <a:lnTo>
                        <a:pt x="412" y="108"/>
                      </a:lnTo>
                      <a:lnTo>
                        <a:pt x="402" y="110"/>
                      </a:lnTo>
                      <a:lnTo>
                        <a:pt x="392" y="112"/>
                      </a:lnTo>
                      <a:lnTo>
                        <a:pt x="381" y="113"/>
                      </a:lnTo>
                      <a:lnTo>
                        <a:pt x="369" y="113"/>
                      </a:lnTo>
                      <a:lnTo>
                        <a:pt x="369" y="1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g1ebbbcf9ef1_1_5"/>
                <p:cNvSpPr/>
                <p:nvPr/>
              </p:nvSpPr>
              <p:spPr>
                <a:xfrm>
                  <a:off x="6357938" y="2641601"/>
                  <a:ext cx="195263" cy="33338"/>
                </a:xfrm>
                <a:custGeom>
                  <a:rect b="b" l="l" r="r" t="t"/>
                  <a:pathLst>
                    <a:path extrusionOk="0" h="128" w="737">
                      <a:moveTo>
                        <a:pt x="591" y="128"/>
                      </a:moveTo>
                      <a:lnTo>
                        <a:pt x="591" y="128"/>
                      </a:lnTo>
                      <a:lnTo>
                        <a:pt x="580" y="128"/>
                      </a:lnTo>
                      <a:lnTo>
                        <a:pt x="569" y="127"/>
                      </a:lnTo>
                      <a:lnTo>
                        <a:pt x="547" y="124"/>
                      </a:lnTo>
                      <a:lnTo>
                        <a:pt x="526" y="119"/>
                      </a:lnTo>
                      <a:lnTo>
                        <a:pt x="505" y="112"/>
                      </a:lnTo>
                      <a:lnTo>
                        <a:pt x="485" y="105"/>
                      </a:lnTo>
                      <a:lnTo>
                        <a:pt x="467" y="97"/>
                      </a:lnTo>
                      <a:lnTo>
                        <a:pt x="433" y="80"/>
                      </a:lnTo>
                      <a:lnTo>
                        <a:pt x="433" y="80"/>
                      </a:lnTo>
                      <a:lnTo>
                        <a:pt x="414" y="71"/>
                      </a:lnTo>
                      <a:lnTo>
                        <a:pt x="396" y="63"/>
                      </a:lnTo>
                      <a:lnTo>
                        <a:pt x="381" y="58"/>
                      </a:lnTo>
                      <a:lnTo>
                        <a:pt x="374" y="56"/>
                      </a:lnTo>
                      <a:lnTo>
                        <a:pt x="369" y="56"/>
                      </a:lnTo>
                      <a:lnTo>
                        <a:pt x="369" y="56"/>
                      </a:lnTo>
                      <a:lnTo>
                        <a:pt x="363" y="56"/>
                      </a:lnTo>
                      <a:lnTo>
                        <a:pt x="356" y="58"/>
                      </a:lnTo>
                      <a:lnTo>
                        <a:pt x="341" y="63"/>
                      </a:lnTo>
                      <a:lnTo>
                        <a:pt x="323" y="71"/>
                      </a:lnTo>
                      <a:lnTo>
                        <a:pt x="303" y="80"/>
                      </a:lnTo>
                      <a:lnTo>
                        <a:pt x="303" y="80"/>
                      </a:lnTo>
                      <a:lnTo>
                        <a:pt x="275" y="95"/>
                      </a:lnTo>
                      <a:lnTo>
                        <a:pt x="260" y="102"/>
                      </a:lnTo>
                      <a:lnTo>
                        <a:pt x="244" y="108"/>
                      </a:lnTo>
                      <a:lnTo>
                        <a:pt x="227" y="114"/>
                      </a:lnTo>
                      <a:lnTo>
                        <a:pt x="209" y="119"/>
                      </a:lnTo>
                      <a:lnTo>
                        <a:pt x="191" y="123"/>
                      </a:lnTo>
                      <a:lnTo>
                        <a:pt x="173" y="126"/>
                      </a:lnTo>
                      <a:lnTo>
                        <a:pt x="154" y="128"/>
                      </a:lnTo>
                      <a:lnTo>
                        <a:pt x="134" y="128"/>
                      </a:lnTo>
                      <a:lnTo>
                        <a:pt x="115" y="126"/>
                      </a:lnTo>
                      <a:lnTo>
                        <a:pt x="94" y="122"/>
                      </a:lnTo>
                      <a:lnTo>
                        <a:pt x="74" y="115"/>
                      </a:lnTo>
                      <a:lnTo>
                        <a:pt x="63" y="111"/>
                      </a:lnTo>
                      <a:lnTo>
                        <a:pt x="53" y="106"/>
                      </a:lnTo>
                      <a:lnTo>
                        <a:pt x="43" y="100"/>
                      </a:lnTo>
                      <a:lnTo>
                        <a:pt x="32" y="93"/>
                      </a:lnTo>
                      <a:lnTo>
                        <a:pt x="22" y="86"/>
                      </a:lnTo>
                      <a:lnTo>
                        <a:pt x="10" y="78"/>
                      </a:lnTo>
                      <a:lnTo>
                        <a:pt x="10" y="78"/>
                      </a:lnTo>
                      <a:lnTo>
                        <a:pt x="6" y="74"/>
                      </a:lnTo>
                      <a:lnTo>
                        <a:pt x="3" y="69"/>
                      </a:lnTo>
                      <a:lnTo>
                        <a:pt x="1" y="64"/>
                      </a:lnTo>
                      <a:lnTo>
                        <a:pt x="0" y="59"/>
                      </a:lnTo>
                      <a:lnTo>
                        <a:pt x="0" y="53"/>
                      </a:lnTo>
                      <a:lnTo>
                        <a:pt x="1" y="48"/>
                      </a:lnTo>
                      <a:lnTo>
                        <a:pt x="3" y="43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10" y="34"/>
                      </a:lnTo>
                      <a:lnTo>
                        <a:pt x="15" y="31"/>
                      </a:lnTo>
                      <a:lnTo>
                        <a:pt x="20" y="29"/>
                      </a:lnTo>
                      <a:lnTo>
                        <a:pt x="26" y="28"/>
                      </a:lnTo>
                      <a:lnTo>
                        <a:pt x="31" y="28"/>
                      </a:lnTo>
                      <a:lnTo>
                        <a:pt x="36" y="29"/>
                      </a:lnTo>
                      <a:lnTo>
                        <a:pt x="42" y="31"/>
                      </a:lnTo>
                      <a:lnTo>
                        <a:pt x="46" y="34"/>
                      </a:lnTo>
                      <a:lnTo>
                        <a:pt x="46" y="34"/>
                      </a:lnTo>
                      <a:lnTo>
                        <a:pt x="62" y="45"/>
                      </a:lnTo>
                      <a:lnTo>
                        <a:pt x="78" y="54"/>
                      </a:lnTo>
                      <a:lnTo>
                        <a:pt x="93" y="61"/>
                      </a:lnTo>
                      <a:lnTo>
                        <a:pt x="108" y="66"/>
                      </a:lnTo>
                      <a:lnTo>
                        <a:pt x="124" y="69"/>
                      </a:lnTo>
                      <a:lnTo>
                        <a:pt x="139" y="71"/>
                      </a:lnTo>
                      <a:lnTo>
                        <a:pt x="154" y="71"/>
                      </a:lnTo>
                      <a:lnTo>
                        <a:pt x="168" y="70"/>
                      </a:lnTo>
                      <a:lnTo>
                        <a:pt x="183" y="67"/>
                      </a:lnTo>
                      <a:lnTo>
                        <a:pt x="197" y="64"/>
                      </a:lnTo>
                      <a:lnTo>
                        <a:pt x="211" y="59"/>
                      </a:lnTo>
                      <a:lnTo>
                        <a:pt x="225" y="54"/>
                      </a:lnTo>
                      <a:lnTo>
                        <a:pt x="252" y="42"/>
                      </a:lnTo>
                      <a:lnTo>
                        <a:pt x="278" y="30"/>
                      </a:lnTo>
                      <a:lnTo>
                        <a:pt x="278" y="30"/>
                      </a:lnTo>
                      <a:lnTo>
                        <a:pt x="302" y="18"/>
                      </a:lnTo>
                      <a:lnTo>
                        <a:pt x="326" y="9"/>
                      </a:lnTo>
                      <a:lnTo>
                        <a:pt x="337" y="5"/>
                      </a:lnTo>
                      <a:lnTo>
                        <a:pt x="348" y="2"/>
                      </a:lnTo>
                      <a:lnTo>
                        <a:pt x="358" y="0"/>
                      </a:lnTo>
                      <a:lnTo>
                        <a:pt x="369" y="0"/>
                      </a:lnTo>
                      <a:lnTo>
                        <a:pt x="369" y="0"/>
                      </a:lnTo>
                      <a:lnTo>
                        <a:pt x="379" y="0"/>
                      </a:lnTo>
                      <a:lnTo>
                        <a:pt x="389" y="2"/>
                      </a:lnTo>
                      <a:lnTo>
                        <a:pt x="400" y="5"/>
                      </a:lnTo>
                      <a:lnTo>
                        <a:pt x="410" y="9"/>
                      </a:lnTo>
                      <a:lnTo>
                        <a:pt x="434" y="18"/>
                      </a:lnTo>
                      <a:lnTo>
                        <a:pt x="458" y="30"/>
                      </a:lnTo>
                      <a:lnTo>
                        <a:pt x="458" y="30"/>
                      </a:lnTo>
                      <a:lnTo>
                        <a:pt x="484" y="42"/>
                      </a:lnTo>
                      <a:lnTo>
                        <a:pt x="511" y="54"/>
                      </a:lnTo>
                      <a:lnTo>
                        <a:pt x="526" y="59"/>
                      </a:lnTo>
                      <a:lnTo>
                        <a:pt x="540" y="63"/>
                      </a:lnTo>
                      <a:lnTo>
                        <a:pt x="554" y="67"/>
                      </a:lnTo>
                      <a:lnTo>
                        <a:pt x="568" y="70"/>
                      </a:lnTo>
                      <a:lnTo>
                        <a:pt x="583" y="71"/>
                      </a:lnTo>
                      <a:lnTo>
                        <a:pt x="598" y="71"/>
                      </a:lnTo>
                      <a:lnTo>
                        <a:pt x="613" y="69"/>
                      </a:lnTo>
                      <a:lnTo>
                        <a:pt x="629" y="66"/>
                      </a:lnTo>
                      <a:lnTo>
                        <a:pt x="644" y="61"/>
                      </a:lnTo>
                      <a:lnTo>
                        <a:pt x="659" y="54"/>
                      </a:lnTo>
                      <a:lnTo>
                        <a:pt x="675" y="45"/>
                      </a:lnTo>
                      <a:lnTo>
                        <a:pt x="691" y="34"/>
                      </a:lnTo>
                      <a:lnTo>
                        <a:pt x="691" y="34"/>
                      </a:lnTo>
                      <a:lnTo>
                        <a:pt x="696" y="31"/>
                      </a:lnTo>
                      <a:lnTo>
                        <a:pt x="701" y="29"/>
                      </a:lnTo>
                      <a:lnTo>
                        <a:pt x="706" y="28"/>
                      </a:lnTo>
                      <a:lnTo>
                        <a:pt x="711" y="28"/>
                      </a:lnTo>
                      <a:lnTo>
                        <a:pt x="717" y="29"/>
                      </a:lnTo>
                      <a:lnTo>
                        <a:pt x="723" y="31"/>
                      </a:lnTo>
                      <a:lnTo>
                        <a:pt x="727" y="34"/>
                      </a:lnTo>
                      <a:lnTo>
                        <a:pt x="731" y="38"/>
                      </a:lnTo>
                      <a:lnTo>
                        <a:pt x="731" y="38"/>
                      </a:lnTo>
                      <a:lnTo>
                        <a:pt x="734" y="43"/>
                      </a:lnTo>
                      <a:lnTo>
                        <a:pt x="736" y="48"/>
                      </a:lnTo>
                      <a:lnTo>
                        <a:pt x="737" y="53"/>
                      </a:lnTo>
                      <a:lnTo>
                        <a:pt x="737" y="59"/>
                      </a:lnTo>
                      <a:lnTo>
                        <a:pt x="736" y="64"/>
                      </a:lnTo>
                      <a:lnTo>
                        <a:pt x="734" y="69"/>
                      </a:lnTo>
                      <a:lnTo>
                        <a:pt x="731" y="74"/>
                      </a:lnTo>
                      <a:lnTo>
                        <a:pt x="727" y="78"/>
                      </a:lnTo>
                      <a:lnTo>
                        <a:pt x="727" y="78"/>
                      </a:lnTo>
                      <a:lnTo>
                        <a:pt x="709" y="90"/>
                      </a:lnTo>
                      <a:lnTo>
                        <a:pt x="692" y="102"/>
                      </a:lnTo>
                      <a:lnTo>
                        <a:pt x="675" y="110"/>
                      </a:lnTo>
                      <a:lnTo>
                        <a:pt x="658" y="117"/>
                      </a:lnTo>
                      <a:lnTo>
                        <a:pt x="641" y="122"/>
                      </a:lnTo>
                      <a:lnTo>
                        <a:pt x="625" y="126"/>
                      </a:lnTo>
                      <a:lnTo>
                        <a:pt x="607" y="128"/>
                      </a:lnTo>
                      <a:lnTo>
                        <a:pt x="591" y="128"/>
                      </a:lnTo>
                      <a:lnTo>
                        <a:pt x="591" y="12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g1ebbbcf9ef1_1_5"/>
                <p:cNvSpPr/>
                <p:nvPr/>
              </p:nvSpPr>
              <p:spPr>
                <a:xfrm>
                  <a:off x="6396038" y="2625726"/>
                  <a:ext cx="30163" cy="15875"/>
                </a:xfrm>
                <a:custGeom>
                  <a:rect b="b" l="l" r="r" t="t"/>
                  <a:pathLst>
                    <a:path extrusionOk="0" h="58" w="113">
                      <a:moveTo>
                        <a:pt x="85" y="58"/>
                      </a:move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2" y="56"/>
                      </a:lnTo>
                      <a:lnTo>
                        <a:pt x="17" y="54"/>
                      </a:lnTo>
                      <a:lnTo>
                        <a:pt x="12" y="52"/>
                      </a:lnTo>
                      <a:lnTo>
                        <a:pt x="8" y="48"/>
                      </a:lnTo>
                      <a:lnTo>
                        <a:pt x="5" y="44"/>
                      </a:lnTo>
                      <a:lnTo>
                        <a:pt x="2" y="39"/>
                      </a:lnTo>
                      <a:lnTo>
                        <a:pt x="1" y="3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23"/>
                      </a:lnTo>
                      <a:lnTo>
                        <a:pt x="2" y="18"/>
                      </a:lnTo>
                      <a:lnTo>
                        <a:pt x="5" y="13"/>
                      </a:lnTo>
                      <a:lnTo>
                        <a:pt x="8" y="9"/>
                      </a:lnTo>
                      <a:lnTo>
                        <a:pt x="12" y="5"/>
                      </a:lnTo>
                      <a:lnTo>
                        <a:pt x="17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85" y="0"/>
                      </a:lnTo>
                      <a:lnTo>
                        <a:pt x="85" y="0"/>
                      </a:lnTo>
                      <a:lnTo>
                        <a:pt x="91" y="1"/>
                      </a:lnTo>
                      <a:lnTo>
                        <a:pt x="96" y="3"/>
                      </a:lnTo>
                      <a:lnTo>
                        <a:pt x="101" y="5"/>
                      </a:lnTo>
                      <a:lnTo>
                        <a:pt x="105" y="9"/>
                      </a:lnTo>
                      <a:lnTo>
                        <a:pt x="109" y="13"/>
                      </a:lnTo>
                      <a:lnTo>
                        <a:pt x="111" y="18"/>
                      </a:lnTo>
                      <a:lnTo>
                        <a:pt x="113" y="23"/>
                      </a:lnTo>
                      <a:lnTo>
                        <a:pt x="113" y="28"/>
                      </a:lnTo>
                      <a:lnTo>
                        <a:pt x="113" y="28"/>
                      </a:lnTo>
                      <a:lnTo>
                        <a:pt x="113" y="34"/>
                      </a:lnTo>
                      <a:lnTo>
                        <a:pt x="111" y="39"/>
                      </a:lnTo>
                      <a:lnTo>
                        <a:pt x="109" y="44"/>
                      </a:lnTo>
                      <a:lnTo>
                        <a:pt x="105" y="48"/>
                      </a:lnTo>
                      <a:lnTo>
                        <a:pt x="101" y="52"/>
                      </a:lnTo>
                      <a:lnTo>
                        <a:pt x="96" y="54"/>
                      </a:lnTo>
                      <a:lnTo>
                        <a:pt x="91" y="56"/>
                      </a:lnTo>
                      <a:lnTo>
                        <a:pt x="85" y="58"/>
                      </a:lnTo>
                      <a:lnTo>
                        <a:pt x="85" y="5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g1ebbbcf9ef1_1_5"/>
                <p:cNvSpPr/>
                <p:nvPr/>
              </p:nvSpPr>
              <p:spPr>
                <a:xfrm>
                  <a:off x="6486525" y="2625726"/>
                  <a:ext cx="30163" cy="15875"/>
                </a:xfrm>
                <a:custGeom>
                  <a:rect b="b" l="l" r="r" t="t"/>
                  <a:pathLst>
                    <a:path extrusionOk="0" h="58" w="113">
                      <a:moveTo>
                        <a:pt x="85" y="58"/>
                      </a:move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2" y="56"/>
                      </a:lnTo>
                      <a:lnTo>
                        <a:pt x="17" y="54"/>
                      </a:lnTo>
                      <a:lnTo>
                        <a:pt x="12" y="52"/>
                      </a:lnTo>
                      <a:lnTo>
                        <a:pt x="8" y="48"/>
                      </a:lnTo>
                      <a:lnTo>
                        <a:pt x="5" y="44"/>
                      </a:lnTo>
                      <a:lnTo>
                        <a:pt x="2" y="39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2" y="18"/>
                      </a:lnTo>
                      <a:lnTo>
                        <a:pt x="5" y="13"/>
                      </a:lnTo>
                      <a:lnTo>
                        <a:pt x="8" y="9"/>
                      </a:lnTo>
                      <a:lnTo>
                        <a:pt x="12" y="5"/>
                      </a:lnTo>
                      <a:lnTo>
                        <a:pt x="17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85" y="0"/>
                      </a:lnTo>
                      <a:lnTo>
                        <a:pt x="85" y="0"/>
                      </a:lnTo>
                      <a:lnTo>
                        <a:pt x="91" y="1"/>
                      </a:lnTo>
                      <a:lnTo>
                        <a:pt x="96" y="3"/>
                      </a:lnTo>
                      <a:lnTo>
                        <a:pt x="101" y="5"/>
                      </a:lnTo>
                      <a:lnTo>
                        <a:pt x="105" y="9"/>
                      </a:lnTo>
                      <a:lnTo>
                        <a:pt x="108" y="13"/>
                      </a:lnTo>
                      <a:lnTo>
                        <a:pt x="111" y="18"/>
                      </a:lnTo>
                      <a:lnTo>
                        <a:pt x="112" y="23"/>
                      </a:lnTo>
                      <a:lnTo>
                        <a:pt x="113" y="28"/>
                      </a:lnTo>
                      <a:lnTo>
                        <a:pt x="113" y="28"/>
                      </a:lnTo>
                      <a:lnTo>
                        <a:pt x="112" y="34"/>
                      </a:lnTo>
                      <a:lnTo>
                        <a:pt x="111" y="39"/>
                      </a:lnTo>
                      <a:lnTo>
                        <a:pt x="108" y="44"/>
                      </a:lnTo>
                      <a:lnTo>
                        <a:pt x="105" y="48"/>
                      </a:lnTo>
                      <a:lnTo>
                        <a:pt x="101" y="52"/>
                      </a:lnTo>
                      <a:lnTo>
                        <a:pt x="96" y="54"/>
                      </a:lnTo>
                      <a:lnTo>
                        <a:pt x="91" y="56"/>
                      </a:lnTo>
                      <a:lnTo>
                        <a:pt x="85" y="58"/>
                      </a:lnTo>
                      <a:lnTo>
                        <a:pt x="85" y="5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g1ebbbcf9ef1_1_5"/>
                <p:cNvSpPr/>
                <p:nvPr/>
              </p:nvSpPr>
              <p:spPr>
                <a:xfrm>
                  <a:off x="6418263" y="2701926"/>
                  <a:ext cx="74613" cy="30163"/>
                </a:xfrm>
                <a:custGeom>
                  <a:rect b="b" l="l" r="r" t="t"/>
                  <a:pathLst>
                    <a:path extrusionOk="0" h="113" w="283">
                      <a:moveTo>
                        <a:pt x="255" y="113"/>
                      </a:moveTo>
                      <a:lnTo>
                        <a:pt x="255" y="113"/>
                      </a:lnTo>
                      <a:lnTo>
                        <a:pt x="249" y="113"/>
                      </a:lnTo>
                      <a:lnTo>
                        <a:pt x="244" y="111"/>
                      </a:lnTo>
                      <a:lnTo>
                        <a:pt x="239" y="109"/>
                      </a:lnTo>
                      <a:lnTo>
                        <a:pt x="235" y="105"/>
                      </a:lnTo>
                      <a:lnTo>
                        <a:pt x="212" y="82"/>
                      </a:lnTo>
                      <a:lnTo>
                        <a:pt x="212" y="82"/>
                      </a:lnTo>
                      <a:lnTo>
                        <a:pt x="206" y="76"/>
                      </a:lnTo>
                      <a:lnTo>
                        <a:pt x="199" y="71"/>
                      </a:lnTo>
                      <a:lnTo>
                        <a:pt x="192" y="67"/>
                      </a:lnTo>
                      <a:lnTo>
                        <a:pt x="183" y="64"/>
                      </a:lnTo>
                      <a:lnTo>
                        <a:pt x="176" y="61"/>
                      </a:lnTo>
                      <a:lnTo>
                        <a:pt x="168" y="59"/>
                      </a:lnTo>
                      <a:lnTo>
                        <a:pt x="159" y="58"/>
                      </a:lnTo>
                      <a:lnTo>
                        <a:pt x="151" y="56"/>
                      </a:lnTo>
                      <a:lnTo>
                        <a:pt x="132" y="56"/>
                      </a:lnTo>
                      <a:lnTo>
                        <a:pt x="132" y="56"/>
                      </a:lnTo>
                      <a:lnTo>
                        <a:pt x="124" y="58"/>
                      </a:lnTo>
                      <a:lnTo>
                        <a:pt x="115" y="59"/>
                      </a:lnTo>
                      <a:lnTo>
                        <a:pt x="107" y="61"/>
                      </a:lnTo>
                      <a:lnTo>
                        <a:pt x="100" y="64"/>
                      </a:lnTo>
                      <a:lnTo>
                        <a:pt x="92" y="67"/>
                      </a:lnTo>
                      <a:lnTo>
                        <a:pt x="84" y="71"/>
                      </a:lnTo>
                      <a:lnTo>
                        <a:pt x="78" y="76"/>
                      </a:lnTo>
                      <a:lnTo>
                        <a:pt x="71" y="82"/>
                      </a:lnTo>
                      <a:lnTo>
                        <a:pt x="48" y="105"/>
                      </a:lnTo>
                      <a:lnTo>
                        <a:pt x="48" y="105"/>
                      </a:lnTo>
                      <a:lnTo>
                        <a:pt x="44" y="109"/>
                      </a:lnTo>
                      <a:lnTo>
                        <a:pt x="39" y="111"/>
                      </a:lnTo>
                      <a:lnTo>
                        <a:pt x="34" y="113"/>
                      </a:lnTo>
                      <a:lnTo>
                        <a:pt x="28" y="113"/>
                      </a:lnTo>
                      <a:lnTo>
                        <a:pt x="23" y="113"/>
                      </a:lnTo>
                      <a:lnTo>
                        <a:pt x="18" y="111"/>
                      </a:lnTo>
                      <a:lnTo>
                        <a:pt x="13" y="109"/>
                      </a:lnTo>
                      <a:lnTo>
                        <a:pt x="8" y="105"/>
                      </a:lnTo>
                      <a:lnTo>
                        <a:pt x="8" y="105"/>
                      </a:lnTo>
                      <a:lnTo>
                        <a:pt x="5" y="101"/>
                      </a:lnTo>
                      <a:lnTo>
                        <a:pt x="2" y="96"/>
                      </a:lnTo>
                      <a:lnTo>
                        <a:pt x="1" y="91"/>
                      </a:lnTo>
                      <a:lnTo>
                        <a:pt x="0" y="85"/>
                      </a:lnTo>
                      <a:lnTo>
                        <a:pt x="1" y="80"/>
                      </a:lnTo>
                      <a:lnTo>
                        <a:pt x="2" y="75"/>
                      </a:lnTo>
                      <a:lnTo>
                        <a:pt x="5" y="70"/>
                      </a:lnTo>
                      <a:lnTo>
                        <a:pt x="8" y="65"/>
                      </a:lnTo>
                      <a:lnTo>
                        <a:pt x="32" y="41"/>
                      </a:lnTo>
                      <a:lnTo>
                        <a:pt x="32" y="41"/>
                      </a:lnTo>
                      <a:lnTo>
                        <a:pt x="42" y="32"/>
                      </a:lnTo>
                      <a:lnTo>
                        <a:pt x="53" y="24"/>
                      </a:lnTo>
                      <a:lnTo>
                        <a:pt x="65" y="16"/>
                      </a:lnTo>
                      <a:lnTo>
                        <a:pt x="77" y="11"/>
                      </a:lnTo>
                      <a:lnTo>
                        <a:pt x="91" y="6"/>
                      </a:lnTo>
                      <a:lnTo>
                        <a:pt x="104" y="3"/>
                      </a:lnTo>
                      <a:lnTo>
                        <a:pt x="118" y="1"/>
                      </a:lnTo>
                      <a:lnTo>
                        <a:pt x="132" y="0"/>
                      </a:lnTo>
                      <a:lnTo>
                        <a:pt x="151" y="0"/>
                      </a:lnTo>
                      <a:lnTo>
                        <a:pt x="151" y="0"/>
                      </a:lnTo>
                      <a:lnTo>
                        <a:pt x="165" y="1"/>
                      </a:lnTo>
                      <a:lnTo>
                        <a:pt x="179" y="3"/>
                      </a:lnTo>
                      <a:lnTo>
                        <a:pt x="193" y="6"/>
                      </a:lnTo>
                      <a:lnTo>
                        <a:pt x="206" y="11"/>
                      </a:lnTo>
                      <a:lnTo>
                        <a:pt x="218" y="16"/>
                      </a:lnTo>
                      <a:lnTo>
                        <a:pt x="230" y="24"/>
                      </a:lnTo>
                      <a:lnTo>
                        <a:pt x="241" y="32"/>
                      </a:lnTo>
                      <a:lnTo>
                        <a:pt x="251" y="41"/>
                      </a:lnTo>
                      <a:lnTo>
                        <a:pt x="275" y="65"/>
                      </a:lnTo>
                      <a:lnTo>
                        <a:pt x="275" y="65"/>
                      </a:lnTo>
                      <a:lnTo>
                        <a:pt x="278" y="70"/>
                      </a:lnTo>
                      <a:lnTo>
                        <a:pt x="281" y="75"/>
                      </a:lnTo>
                      <a:lnTo>
                        <a:pt x="282" y="80"/>
                      </a:lnTo>
                      <a:lnTo>
                        <a:pt x="283" y="85"/>
                      </a:lnTo>
                      <a:lnTo>
                        <a:pt x="282" y="91"/>
                      </a:lnTo>
                      <a:lnTo>
                        <a:pt x="281" y="96"/>
                      </a:lnTo>
                      <a:lnTo>
                        <a:pt x="278" y="101"/>
                      </a:lnTo>
                      <a:lnTo>
                        <a:pt x="275" y="105"/>
                      </a:lnTo>
                      <a:lnTo>
                        <a:pt x="275" y="105"/>
                      </a:lnTo>
                      <a:lnTo>
                        <a:pt x="270" y="109"/>
                      </a:lnTo>
                      <a:lnTo>
                        <a:pt x="265" y="111"/>
                      </a:lnTo>
                      <a:lnTo>
                        <a:pt x="260" y="113"/>
                      </a:lnTo>
                      <a:lnTo>
                        <a:pt x="255" y="113"/>
                      </a:lnTo>
                      <a:lnTo>
                        <a:pt x="255" y="1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g1ebbbcf9ef1_1_5"/>
                <p:cNvSpPr/>
                <p:nvPr/>
              </p:nvSpPr>
              <p:spPr>
                <a:xfrm>
                  <a:off x="6396038" y="2566988"/>
                  <a:ext cx="14288" cy="14288"/>
                </a:xfrm>
                <a:custGeom>
                  <a:rect b="b" l="l" r="r" t="t"/>
                  <a:pathLst>
                    <a:path extrusionOk="0" h="57" w="56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2" y="2"/>
                      </a:lnTo>
                      <a:lnTo>
                        <a:pt x="17" y="3"/>
                      </a:lnTo>
                      <a:lnTo>
                        <a:pt x="12" y="6"/>
                      </a:lnTo>
                      <a:lnTo>
                        <a:pt x="8" y="9"/>
                      </a:lnTo>
                      <a:lnTo>
                        <a:pt x="5" y="13"/>
                      </a:lnTo>
                      <a:lnTo>
                        <a:pt x="2" y="18"/>
                      </a:lnTo>
                      <a:lnTo>
                        <a:pt x="1" y="23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5"/>
                      </a:lnTo>
                      <a:lnTo>
                        <a:pt x="2" y="40"/>
                      </a:lnTo>
                      <a:lnTo>
                        <a:pt x="5" y="45"/>
                      </a:lnTo>
                      <a:lnTo>
                        <a:pt x="8" y="49"/>
                      </a:lnTo>
                      <a:lnTo>
                        <a:pt x="12" y="52"/>
                      </a:lnTo>
                      <a:lnTo>
                        <a:pt x="17" y="55"/>
                      </a:lnTo>
                      <a:lnTo>
                        <a:pt x="22" y="56"/>
                      </a:ln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34" y="56"/>
                      </a:lnTo>
                      <a:lnTo>
                        <a:pt x="39" y="55"/>
                      </a:lnTo>
                      <a:lnTo>
                        <a:pt x="44" y="52"/>
                      </a:lnTo>
                      <a:lnTo>
                        <a:pt x="48" y="49"/>
                      </a:lnTo>
                      <a:lnTo>
                        <a:pt x="51" y="45"/>
                      </a:lnTo>
                      <a:lnTo>
                        <a:pt x="54" y="40"/>
                      </a:lnTo>
                      <a:lnTo>
                        <a:pt x="56" y="35"/>
                      </a:lnTo>
                      <a:lnTo>
                        <a:pt x="56" y="29"/>
                      </a:lnTo>
                      <a:lnTo>
                        <a:pt x="56" y="29"/>
                      </a:lnTo>
                      <a:lnTo>
                        <a:pt x="56" y="23"/>
                      </a:lnTo>
                      <a:lnTo>
                        <a:pt x="54" y="18"/>
                      </a:lnTo>
                      <a:lnTo>
                        <a:pt x="51" y="13"/>
                      </a:lnTo>
                      <a:lnTo>
                        <a:pt x="48" y="9"/>
                      </a:lnTo>
                      <a:lnTo>
                        <a:pt x="44" y="6"/>
                      </a:lnTo>
                      <a:lnTo>
                        <a:pt x="39" y="3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g1ebbbcf9ef1_1_5"/>
                <p:cNvSpPr/>
                <p:nvPr/>
              </p:nvSpPr>
              <p:spPr>
                <a:xfrm>
                  <a:off x="6500813" y="2566988"/>
                  <a:ext cx="15875" cy="14288"/>
                </a:xfrm>
                <a:custGeom>
                  <a:rect b="b" l="l" r="r" t="t"/>
                  <a:pathLst>
                    <a:path extrusionOk="0" h="57" w="56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2" y="2"/>
                      </a:lnTo>
                      <a:lnTo>
                        <a:pt x="17" y="3"/>
                      </a:lnTo>
                      <a:lnTo>
                        <a:pt x="12" y="6"/>
                      </a:lnTo>
                      <a:lnTo>
                        <a:pt x="8" y="9"/>
                      </a:lnTo>
                      <a:lnTo>
                        <a:pt x="5" y="13"/>
                      </a:lnTo>
                      <a:lnTo>
                        <a:pt x="2" y="18"/>
                      </a:lnTo>
                      <a:lnTo>
                        <a:pt x="0" y="23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35"/>
                      </a:lnTo>
                      <a:lnTo>
                        <a:pt x="2" y="40"/>
                      </a:lnTo>
                      <a:lnTo>
                        <a:pt x="5" y="45"/>
                      </a:lnTo>
                      <a:lnTo>
                        <a:pt x="8" y="49"/>
                      </a:lnTo>
                      <a:lnTo>
                        <a:pt x="12" y="52"/>
                      </a:lnTo>
                      <a:lnTo>
                        <a:pt x="17" y="55"/>
                      </a:lnTo>
                      <a:lnTo>
                        <a:pt x="22" y="56"/>
                      </a:ln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34" y="56"/>
                      </a:lnTo>
                      <a:lnTo>
                        <a:pt x="39" y="55"/>
                      </a:lnTo>
                      <a:lnTo>
                        <a:pt x="44" y="52"/>
                      </a:lnTo>
                      <a:lnTo>
                        <a:pt x="48" y="49"/>
                      </a:lnTo>
                      <a:lnTo>
                        <a:pt x="51" y="45"/>
                      </a:lnTo>
                      <a:lnTo>
                        <a:pt x="54" y="40"/>
                      </a:lnTo>
                      <a:lnTo>
                        <a:pt x="55" y="35"/>
                      </a:lnTo>
                      <a:lnTo>
                        <a:pt x="56" y="29"/>
                      </a:lnTo>
                      <a:lnTo>
                        <a:pt x="56" y="29"/>
                      </a:lnTo>
                      <a:lnTo>
                        <a:pt x="55" y="23"/>
                      </a:lnTo>
                      <a:lnTo>
                        <a:pt x="54" y="18"/>
                      </a:lnTo>
                      <a:lnTo>
                        <a:pt x="51" y="13"/>
                      </a:lnTo>
                      <a:lnTo>
                        <a:pt x="48" y="9"/>
                      </a:lnTo>
                      <a:lnTo>
                        <a:pt x="44" y="6"/>
                      </a:lnTo>
                      <a:lnTo>
                        <a:pt x="39" y="3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g1ebbbcf9ef1_1_5"/>
                <p:cNvSpPr/>
                <p:nvPr/>
              </p:nvSpPr>
              <p:spPr>
                <a:xfrm>
                  <a:off x="6426200" y="2559051"/>
                  <a:ext cx="14288" cy="14288"/>
                </a:xfrm>
                <a:custGeom>
                  <a:rect b="b" l="l" r="r" t="t"/>
                  <a:pathLst>
                    <a:path extrusionOk="0" h="57" w="56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3" y="0"/>
                      </a:lnTo>
                      <a:lnTo>
                        <a:pt x="17" y="2"/>
                      </a:lnTo>
                      <a:lnTo>
                        <a:pt x="13" y="5"/>
                      </a:lnTo>
                      <a:lnTo>
                        <a:pt x="9" y="8"/>
                      </a:lnTo>
                      <a:lnTo>
                        <a:pt x="5" y="12"/>
                      </a:lnTo>
                      <a:lnTo>
                        <a:pt x="2" y="17"/>
                      </a:lnTo>
                      <a:lnTo>
                        <a:pt x="1" y="22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5"/>
                      </a:lnTo>
                      <a:lnTo>
                        <a:pt x="2" y="40"/>
                      </a:lnTo>
                      <a:lnTo>
                        <a:pt x="5" y="45"/>
                      </a:lnTo>
                      <a:lnTo>
                        <a:pt x="9" y="49"/>
                      </a:lnTo>
                      <a:lnTo>
                        <a:pt x="13" y="52"/>
                      </a:lnTo>
                      <a:lnTo>
                        <a:pt x="17" y="55"/>
                      </a:lnTo>
                      <a:lnTo>
                        <a:pt x="23" y="56"/>
                      </a:ln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34" y="56"/>
                      </a:lnTo>
                      <a:lnTo>
                        <a:pt x="39" y="55"/>
                      </a:lnTo>
                      <a:lnTo>
                        <a:pt x="44" y="52"/>
                      </a:lnTo>
                      <a:lnTo>
                        <a:pt x="48" y="49"/>
                      </a:lnTo>
                      <a:lnTo>
                        <a:pt x="52" y="45"/>
                      </a:lnTo>
                      <a:lnTo>
                        <a:pt x="54" y="40"/>
                      </a:lnTo>
                      <a:lnTo>
                        <a:pt x="56" y="35"/>
                      </a:lnTo>
                      <a:lnTo>
                        <a:pt x="56" y="28"/>
                      </a:lnTo>
                      <a:lnTo>
                        <a:pt x="56" y="28"/>
                      </a:lnTo>
                      <a:lnTo>
                        <a:pt x="56" y="22"/>
                      </a:lnTo>
                      <a:lnTo>
                        <a:pt x="54" y="17"/>
                      </a:lnTo>
                      <a:lnTo>
                        <a:pt x="52" y="12"/>
                      </a:lnTo>
                      <a:lnTo>
                        <a:pt x="48" y="8"/>
                      </a:lnTo>
                      <a:lnTo>
                        <a:pt x="44" y="5"/>
                      </a:lnTo>
                      <a:lnTo>
                        <a:pt x="39" y="2"/>
                      </a:lnTo>
                      <a:lnTo>
                        <a:pt x="3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g1ebbbcf9ef1_1_5"/>
                <p:cNvSpPr/>
                <p:nvPr/>
              </p:nvSpPr>
              <p:spPr>
                <a:xfrm>
                  <a:off x="6470650" y="2559051"/>
                  <a:ext cx="15875" cy="14288"/>
                </a:xfrm>
                <a:custGeom>
                  <a:rect b="b" l="l" r="r" t="t"/>
                  <a:pathLst>
                    <a:path extrusionOk="0" h="57" w="56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2" y="0"/>
                      </a:lnTo>
                      <a:lnTo>
                        <a:pt x="17" y="2"/>
                      </a:lnTo>
                      <a:lnTo>
                        <a:pt x="12" y="5"/>
                      </a:lnTo>
                      <a:lnTo>
                        <a:pt x="8" y="8"/>
                      </a:lnTo>
                      <a:lnTo>
                        <a:pt x="4" y="12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35"/>
                      </a:lnTo>
                      <a:lnTo>
                        <a:pt x="2" y="40"/>
                      </a:lnTo>
                      <a:lnTo>
                        <a:pt x="4" y="45"/>
                      </a:lnTo>
                      <a:lnTo>
                        <a:pt x="8" y="49"/>
                      </a:lnTo>
                      <a:lnTo>
                        <a:pt x="12" y="52"/>
                      </a:lnTo>
                      <a:lnTo>
                        <a:pt x="17" y="55"/>
                      </a:lnTo>
                      <a:lnTo>
                        <a:pt x="22" y="56"/>
                      </a:ln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33" y="56"/>
                      </a:lnTo>
                      <a:lnTo>
                        <a:pt x="39" y="55"/>
                      </a:lnTo>
                      <a:lnTo>
                        <a:pt x="43" y="52"/>
                      </a:lnTo>
                      <a:lnTo>
                        <a:pt x="48" y="49"/>
                      </a:lnTo>
                      <a:lnTo>
                        <a:pt x="51" y="45"/>
                      </a:lnTo>
                      <a:lnTo>
                        <a:pt x="54" y="40"/>
                      </a:lnTo>
                      <a:lnTo>
                        <a:pt x="55" y="35"/>
                      </a:lnTo>
                      <a:lnTo>
                        <a:pt x="56" y="28"/>
                      </a:lnTo>
                      <a:lnTo>
                        <a:pt x="56" y="28"/>
                      </a:lnTo>
                      <a:lnTo>
                        <a:pt x="55" y="22"/>
                      </a:lnTo>
                      <a:lnTo>
                        <a:pt x="54" y="17"/>
                      </a:lnTo>
                      <a:lnTo>
                        <a:pt x="51" y="12"/>
                      </a:lnTo>
                      <a:lnTo>
                        <a:pt x="48" y="8"/>
                      </a:lnTo>
                      <a:lnTo>
                        <a:pt x="43" y="5"/>
                      </a:lnTo>
                      <a:lnTo>
                        <a:pt x="39" y="2"/>
                      </a:lnTo>
                      <a:lnTo>
                        <a:pt x="33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g1ebbbcf9ef1_1_5"/>
                <p:cNvSpPr/>
                <p:nvPr/>
              </p:nvSpPr>
              <p:spPr>
                <a:xfrm>
                  <a:off x="6448425" y="2573338"/>
                  <a:ext cx="15875" cy="15875"/>
                </a:xfrm>
                <a:custGeom>
                  <a:rect b="b" l="l" r="r" t="t"/>
                  <a:pathLst>
                    <a:path extrusionOk="0" h="56" w="57">
                      <a:moveTo>
                        <a:pt x="29" y="0"/>
                      </a:moveTo>
                      <a:lnTo>
                        <a:pt x="29" y="0"/>
                      </a:lnTo>
                      <a:lnTo>
                        <a:pt x="23" y="1"/>
                      </a:lnTo>
                      <a:lnTo>
                        <a:pt x="18" y="2"/>
                      </a:lnTo>
                      <a:lnTo>
                        <a:pt x="13" y="5"/>
                      </a:lnTo>
                      <a:lnTo>
                        <a:pt x="9" y="8"/>
                      </a:lnTo>
                      <a:lnTo>
                        <a:pt x="5" y="12"/>
                      </a:lnTo>
                      <a:lnTo>
                        <a:pt x="3" y="17"/>
                      </a:lnTo>
                      <a:lnTo>
                        <a:pt x="1" y="22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4"/>
                      </a:lnTo>
                      <a:lnTo>
                        <a:pt x="3" y="39"/>
                      </a:lnTo>
                      <a:lnTo>
                        <a:pt x="5" y="44"/>
                      </a:lnTo>
                      <a:lnTo>
                        <a:pt x="9" y="48"/>
                      </a:lnTo>
                      <a:lnTo>
                        <a:pt x="13" y="51"/>
                      </a:lnTo>
                      <a:lnTo>
                        <a:pt x="18" y="54"/>
                      </a:lnTo>
                      <a:lnTo>
                        <a:pt x="23" y="56"/>
                      </a:lnTo>
                      <a:lnTo>
                        <a:pt x="29" y="56"/>
                      </a:lnTo>
                      <a:lnTo>
                        <a:pt x="29" y="56"/>
                      </a:lnTo>
                      <a:lnTo>
                        <a:pt x="34" y="56"/>
                      </a:lnTo>
                      <a:lnTo>
                        <a:pt x="39" y="54"/>
                      </a:lnTo>
                      <a:lnTo>
                        <a:pt x="44" y="51"/>
                      </a:lnTo>
                      <a:lnTo>
                        <a:pt x="48" y="48"/>
                      </a:lnTo>
                      <a:lnTo>
                        <a:pt x="52" y="44"/>
                      </a:lnTo>
                      <a:lnTo>
                        <a:pt x="54" y="39"/>
                      </a:lnTo>
                      <a:lnTo>
                        <a:pt x="56" y="34"/>
                      </a:lnTo>
                      <a:lnTo>
                        <a:pt x="57" y="28"/>
                      </a:lnTo>
                      <a:lnTo>
                        <a:pt x="57" y="28"/>
                      </a:lnTo>
                      <a:lnTo>
                        <a:pt x="56" y="22"/>
                      </a:lnTo>
                      <a:lnTo>
                        <a:pt x="54" y="17"/>
                      </a:lnTo>
                      <a:lnTo>
                        <a:pt x="52" y="12"/>
                      </a:lnTo>
                      <a:lnTo>
                        <a:pt x="48" y="8"/>
                      </a:lnTo>
                      <a:lnTo>
                        <a:pt x="44" y="5"/>
                      </a:lnTo>
                      <a:lnTo>
                        <a:pt x="39" y="2"/>
                      </a:lnTo>
                      <a:lnTo>
                        <a:pt x="34" y="1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g1ebbbcf9ef1_1_5"/>
                <p:cNvSpPr/>
                <p:nvPr/>
              </p:nvSpPr>
              <p:spPr>
                <a:xfrm>
                  <a:off x="6381750" y="2754313"/>
                  <a:ext cx="149225" cy="66675"/>
                </a:xfrm>
                <a:custGeom>
                  <a:rect b="b" l="l" r="r" t="t"/>
                  <a:pathLst>
                    <a:path extrusionOk="0" h="256" w="567">
                      <a:moveTo>
                        <a:pt x="284" y="256"/>
                      </a:moveTo>
                      <a:lnTo>
                        <a:pt x="284" y="256"/>
                      </a:lnTo>
                      <a:lnTo>
                        <a:pt x="254" y="255"/>
                      </a:lnTo>
                      <a:lnTo>
                        <a:pt x="224" y="252"/>
                      </a:lnTo>
                      <a:lnTo>
                        <a:pt x="196" y="246"/>
                      </a:lnTo>
                      <a:lnTo>
                        <a:pt x="170" y="239"/>
                      </a:lnTo>
                      <a:lnTo>
                        <a:pt x="145" y="229"/>
                      </a:lnTo>
                      <a:lnTo>
                        <a:pt x="121" y="218"/>
                      </a:lnTo>
                      <a:lnTo>
                        <a:pt x="100" y="206"/>
                      </a:lnTo>
                      <a:lnTo>
                        <a:pt x="80" y="192"/>
                      </a:lnTo>
                      <a:lnTo>
                        <a:pt x="71" y="184"/>
                      </a:lnTo>
                      <a:lnTo>
                        <a:pt x="63" y="176"/>
                      </a:lnTo>
                      <a:lnTo>
                        <a:pt x="54" y="167"/>
                      </a:lnTo>
                      <a:lnTo>
                        <a:pt x="47" y="159"/>
                      </a:lnTo>
                      <a:lnTo>
                        <a:pt x="40" y="150"/>
                      </a:lnTo>
                      <a:lnTo>
                        <a:pt x="33" y="139"/>
                      </a:lnTo>
                      <a:lnTo>
                        <a:pt x="26" y="129"/>
                      </a:lnTo>
                      <a:lnTo>
                        <a:pt x="21" y="119"/>
                      </a:lnTo>
                      <a:lnTo>
                        <a:pt x="16" y="109"/>
                      </a:lnTo>
                      <a:lnTo>
                        <a:pt x="12" y="99"/>
                      </a:lnTo>
                      <a:lnTo>
                        <a:pt x="8" y="88"/>
                      </a:lnTo>
                      <a:lnTo>
                        <a:pt x="5" y="77"/>
                      </a:lnTo>
                      <a:lnTo>
                        <a:pt x="3" y="65"/>
                      </a:lnTo>
                      <a:lnTo>
                        <a:pt x="1" y="53"/>
                      </a:lnTo>
                      <a:lnTo>
                        <a:pt x="0" y="41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23"/>
                      </a:lnTo>
                      <a:lnTo>
                        <a:pt x="2" y="18"/>
                      </a:lnTo>
                      <a:lnTo>
                        <a:pt x="5" y="13"/>
                      </a:lnTo>
                      <a:lnTo>
                        <a:pt x="8" y="9"/>
                      </a:lnTo>
                      <a:lnTo>
                        <a:pt x="12" y="5"/>
                      </a:lnTo>
                      <a:lnTo>
                        <a:pt x="17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0" y="3"/>
                      </a:lnTo>
                      <a:lnTo>
                        <a:pt x="45" y="5"/>
                      </a:lnTo>
                      <a:lnTo>
                        <a:pt x="49" y="9"/>
                      </a:lnTo>
                      <a:lnTo>
                        <a:pt x="52" y="13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7" y="29"/>
                      </a:lnTo>
                      <a:lnTo>
                        <a:pt x="57" y="29"/>
                      </a:lnTo>
                      <a:lnTo>
                        <a:pt x="58" y="47"/>
                      </a:lnTo>
                      <a:lnTo>
                        <a:pt x="61" y="65"/>
                      </a:lnTo>
                      <a:lnTo>
                        <a:pt x="66" y="82"/>
                      </a:lnTo>
                      <a:lnTo>
                        <a:pt x="74" y="98"/>
                      </a:lnTo>
                      <a:lnTo>
                        <a:pt x="82" y="112"/>
                      </a:lnTo>
                      <a:lnTo>
                        <a:pt x="93" y="126"/>
                      </a:lnTo>
                      <a:lnTo>
                        <a:pt x="106" y="139"/>
                      </a:lnTo>
                      <a:lnTo>
                        <a:pt x="120" y="152"/>
                      </a:lnTo>
                      <a:lnTo>
                        <a:pt x="136" y="162"/>
                      </a:lnTo>
                      <a:lnTo>
                        <a:pt x="153" y="172"/>
                      </a:lnTo>
                      <a:lnTo>
                        <a:pt x="172" y="180"/>
                      </a:lnTo>
                      <a:lnTo>
                        <a:pt x="192" y="187"/>
                      </a:lnTo>
                      <a:lnTo>
                        <a:pt x="213" y="192"/>
                      </a:lnTo>
                      <a:lnTo>
                        <a:pt x="236" y="196"/>
                      </a:lnTo>
                      <a:lnTo>
                        <a:pt x="259" y="198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308" y="198"/>
                      </a:lnTo>
                      <a:lnTo>
                        <a:pt x="332" y="196"/>
                      </a:lnTo>
                      <a:lnTo>
                        <a:pt x="354" y="192"/>
                      </a:lnTo>
                      <a:lnTo>
                        <a:pt x="375" y="187"/>
                      </a:lnTo>
                      <a:lnTo>
                        <a:pt x="395" y="180"/>
                      </a:lnTo>
                      <a:lnTo>
                        <a:pt x="414" y="172"/>
                      </a:lnTo>
                      <a:lnTo>
                        <a:pt x="431" y="162"/>
                      </a:lnTo>
                      <a:lnTo>
                        <a:pt x="447" y="152"/>
                      </a:lnTo>
                      <a:lnTo>
                        <a:pt x="461" y="139"/>
                      </a:lnTo>
                      <a:lnTo>
                        <a:pt x="474" y="126"/>
                      </a:lnTo>
                      <a:lnTo>
                        <a:pt x="485" y="112"/>
                      </a:lnTo>
                      <a:lnTo>
                        <a:pt x="494" y="98"/>
                      </a:lnTo>
                      <a:lnTo>
                        <a:pt x="501" y="82"/>
                      </a:lnTo>
                      <a:lnTo>
                        <a:pt x="506" y="65"/>
                      </a:lnTo>
                      <a:lnTo>
                        <a:pt x="509" y="47"/>
                      </a:lnTo>
                      <a:lnTo>
                        <a:pt x="510" y="29"/>
                      </a:lnTo>
                      <a:lnTo>
                        <a:pt x="510" y="29"/>
                      </a:lnTo>
                      <a:lnTo>
                        <a:pt x="511" y="23"/>
                      </a:lnTo>
                      <a:lnTo>
                        <a:pt x="512" y="18"/>
                      </a:lnTo>
                      <a:lnTo>
                        <a:pt x="515" y="13"/>
                      </a:lnTo>
                      <a:lnTo>
                        <a:pt x="518" y="9"/>
                      </a:lnTo>
                      <a:lnTo>
                        <a:pt x="522" y="5"/>
                      </a:lnTo>
                      <a:lnTo>
                        <a:pt x="527" y="3"/>
                      </a:lnTo>
                      <a:lnTo>
                        <a:pt x="533" y="1"/>
                      </a:lnTo>
                      <a:lnTo>
                        <a:pt x="539" y="0"/>
                      </a:lnTo>
                      <a:lnTo>
                        <a:pt x="539" y="0"/>
                      </a:lnTo>
                      <a:lnTo>
                        <a:pt x="545" y="1"/>
                      </a:lnTo>
                      <a:lnTo>
                        <a:pt x="550" y="3"/>
                      </a:lnTo>
                      <a:lnTo>
                        <a:pt x="555" y="5"/>
                      </a:lnTo>
                      <a:lnTo>
                        <a:pt x="559" y="9"/>
                      </a:lnTo>
                      <a:lnTo>
                        <a:pt x="562" y="13"/>
                      </a:lnTo>
                      <a:lnTo>
                        <a:pt x="565" y="18"/>
                      </a:lnTo>
                      <a:lnTo>
                        <a:pt x="567" y="23"/>
                      </a:lnTo>
                      <a:lnTo>
                        <a:pt x="567" y="29"/>
                      </a:lnTo>
                      <a:lnTo>
                        <a:pt x="567" y="29"/>
                      </a:lnTo>
                      <a:lnTo>
                        <a:pt x="567" y="41"/>
                      </a:lnTo>
                      <a:lnTo>
                        <a:pt x="566" y="53"/>
                      </a:lnTo>
                      <a:lnTo>
                        <a:pt x="564" y="65"/>
                      </a:lnTo>
                      <a:lnTo>
                        <a:pt x="562" y="77"/>
                      </a:lnTo>
                      <a:lnTo>
                        <a:pt x="559" y="88"/>
                      </a:lnTo>
                      <a:lnTo>
                        <a:pt x="555" y="99"/>
                      </a:lnTo>
                      <a:lnTo>
                        <a:pt x="551" y="109"/>
                      </a:lnTo>
                      <a:lnTo>
                        <a:pt x="546" y="119"/>
                      </a:lnTo>
                      <a:lnTo>
                        <a:pt x="541" y="129"/>
                      </a:lnTo>
                      <a:lnTo>
                        <a:pt x="535" y="139"/>
                      </a:lnTo>
                      <a:lnTo>
                        <a:pt x="527" y="150"/>
                      </a:lnTo>
                      <a:lnTo>
                        <a:pt x="520" y="159"/>
                      </a:lnTo>
                      <a:lnTo>
                        <a:pt x="513" y="167"/>
                      </a:lnTo>
                      <a:lnTo>
                        <a:pt x="505" y="176"/>
                      </a:lnTo>
                      <a:lnTo>
                        <a:pt x="496" y="184"/>
                      </a:lnTo>
                      <a:lnTo>
                        <a:pt x="487" y="192"/>
                      </a:lnTo>
                      <a:lnTo>
                        <a:pt x="467" y="206"/>
                      </a:lnTo>
                      <a:lnTo>
                        <a:pt x="446" y="218"/>
                      </a:lnTo>
                      <a:lnTo>
                        <a:pt x="422" y="229"/>
                      </a:lnTo>
                      <a:lnTo>
                        <a:pt x="397" y="239"/>
                      </a:lnTo>
                      <a:lnTo>
                        <a:pt x="371" y="246"/>
                      </a:lnTo>
                      <a:lnTo>
                        <a:pt x="343" y="252"/>
                      </a:lnTo>
                      <a:lnTo>
                        <a:pt x="313" y="255"/>
                      </a:lnTo>
                      <a:lnTo>
                        <a:pt x="284" y="256"/>
                      </a:lnTo>
                      <a:lnTo>
                        <a:pt x="284" y="2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25" name="Google Shape;525;g1ebbbcf9ef1_1_5"/>
            <p:cNvGrpSpPr/>
            <p:nvPr/>
          </p:nvGrpSpPr>
          <p:grpSpPr>
            <a:xfrm>
              <a:off x="3244732" y="2523311"/>
              <a:ext cx="777240" cy="777240"/>
              <a:chOff x="3244732" y="2440478"/>
              <a:chExt cx="777240" cy="777240"/>
            </a:xfrm>
          </p:grpSpPr>
          <p:sp>
            <p:nvSpPr>
              <p:cNvPr id="526" name="Google Shape;526;g1ebbbcf9ef1_1_5"/>
              <p:cNvSpPr/>
              <p:nvPr/>
            </p:nvSpPr>
            <p:spPr>
              <a:xfrm>
                <a:off x="3244732" y="2440478"/>
                <a:ext cx="777240" cy="777240"/>
              </a:xfrm>
              <a:prstGeom prst="ellipse">
                <a:avLst/>
              </a:prstGeom>
              <a:solidFill>
                <a:srgbClr val="6910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7" name="Google Shape;527;g1ebbbcf9ef1_1_5"/>
              <p:cNvGrpSpPr/>
              <p:nvPr/>
            </p:nvGrpSpPr>
            <p:grpSpPr>
              <a:xfrm>
                <a:off x="3453171" y="2648917"/>
                <a:ext cx="360363" cy="360363"/>
                <a:chOff x="6996113" y="3608388"/>
                <a:chExt cx="360363" cy="360363"/>
              </a:xfrm>
            </p:grpSpPr>
            <p:sp>
              <p:nvSpPr>
                <p:cNvPr id="528" name="Google Shape;528;g1ebbbcf9ef1_1_5"/>
                <p:cNvSpPr/>
                <p:nvPr/>
              </p:nvSpPr>
              <p:spPr>
                <a:xfrm>
                  <a:off x="6996113" y="3732213"/>
                  <a:ext cx="360363" cy="236538"/>
                </a:xfrm>
                <a:custGeom>
                  <a:rect b="b" l="l" r="r" t="t"/>
                  <a:pathLst>
                    <a:path extrusionOk="0" h="892" w="1361">
                      <a:moveTo>
                        <a:pt x="1247" y="892"/>
                      </a:moveTo>
                      <a:lnTo>
                        <a:pt x="113" y="892"/>
                      </a:lnTo>
                      <a:lnTo>
                        <a:pt x="113" y="892"/>
                      </a:lnTo>
                      <a:lnTo>
                        <a:pt x="102" y="891"/>
                      </a:lnTo>
                      <a:lnTo>
                        <a:pt x="91" y="889"/>
                      </a:lnTo>
                      <a:lnTo>
                        <a:pt x="80" y="887"/>
                      </a:lnTo>
                      <a:lnTo>
                        <a:pt x="70" y="883"/>
                      </a:lnTo>
                      <a:lnTo>
                        <a:pt x="59" y="878"/>
                      </a:lnTo>
                      <a:lnTo>
                        <a:pt x="50" y="873"/>
                      </a:lnTo>
                      <a:lnTo>
                        <a:pt x="41" y="866"/>
                      </a:lnTo>
                      <a:lnTo>
                        <a:pt x="33" y="859"/>
                      </a:lnTo>
                      <a:lnTo>
                        <a:pt x="26" y="851"/>
                      </a:lnTo>
                      <a:lnTo>
                        <a:pt x="19" y="842"/>
                      </a:lnTo>
                      <a:lnTo>
                        <a:pt x="14" y="833"/>
                      </a:lnTo>
                      <a:lnTo>
                        <a:pt x="9" y="823"/>
                      </a:lnTo>
                      <a:lnTo>
                        <a:pt x="5" y="813"/>
                      </a:lnTo>
                      <a:lnTo>
                        <a:pt x="2" y="802"/>
                      </a:lnTo>
                      <a:lnTo>
                        <a:pt x="1" y="790"/>
                      </a:lnTo>
                      <a:lnTo>
                        <a:pt x="0" y="778"/>
                      </a:lnTo>
                      <a:lnTo>
                        <a:pt x="0" y="183"/>
                      </a:lnTo>
                      <a:lnTo>
                        <a:pt x="0" y="183"/>
                      </a:lnTo>
                      <a:lnTo>
                        <a:pt x="1" y="177"/>
                      </a:lnTo>
                      <a:lnTo>
                        <a:pt x="3" y="170"/>
                      </a:lnTo>
                      <a:lnTo>
                        <a:pt x="7" y="165"/>
                      </a:lnTo>
                      <a:lnTo>
                        <a:pt x="12" y="160"/>
                      </a:lnTo>
                      <a:lnTo>
                        <a:pt x="239" y="5"/>
                      </a:lnTo>
                      <a:lnTo>
                        <a:pt x="239" y="5"/>
                      </a:lnTo>
                      <a:lnTo>
                        <a:pt x="244" y="2"/>
                      </a:lnTo>
                      <a:lnTo>
                        <a:pt x="249" y="1"/>
                      </a:lnTo>
                      <a:lnTo>
                        <a:pt x="254" y="0"/>
                      </a:lnTo>
                      <a:lnTo>
                        <a:pt x="260" y="0"/>
                      </a:lnTo>
                      <a:lnTo>
                        <a:pt x="266" y="2"/>
                      </a:lnTo>
                      <a:lnTo>
                        <a:pt x="271" y="4"/>
                      </a:lnTo>
                      <a:lnTo>
                        <a:pt x="275" y="8"/>
                      </a:lnTo>
                      <a:lnTo>
                        <a:pt x="279" y="12"/>
                      </a:lnTo>
                      <a:lnTo>
                        <a:pt x="279" y="12"/>
                      </a:lnTo>
                      <a:lnTo>
                        <a:pt x="282" y="17"/>
                      </a:lnTo>
                      <a:lnTo>
                        <a:pt x="283" y="22"/>
                      </a:lnTo>
                      <a:lnTo>
                        <a:pt x="284" y="28"/>
                      </a:lnTo>
                      <a:lnTo>
                        <a:pt x="283" y="33"/>
                      </a:lnTo>
                      <a:lnTo>
                        <a:pt x="282" y="38"/>
                      </a:lnTo>
                      <a:lnTo>
                        <a:pt x="279" y="43"/>
                      </a:lnTo>
                      <a:lnTo>
                        <a:pt x="276" y="47"/>
                      </a:lnTo>
                      <a:lnTo>
                        <a:pt x="272" y="51"/>
                      </a:lnTo>
                      <a:lnTo>
                        <a:pt x="56" y="198"/>
                      </a:lnTo>
                      <a:lnTo>
                        <a:pt x="56" y="778"/>
                      </a:lnTo>
                      <a:lnTo>
                        <a:pt x="56" y="778"/>
                      </a:lnTo>
                      <a:lnTo>
                        <a:pt x="57" y="790"/>
                      </a:lnTo>
                      <a:lnTo>
                        <a:pt x="61" y="801"/>
                      </a:lnTo>
                      <a:lnTo>
                        <a:pt x="67" y="811"/>
                      </a:lnTo>
                      <a:lnTo>
                        <a:pt x="74" y="819"/>
                      </a:lnTo>
                      <a:lnTo>
                        <a:pt x="82" y="826"/>
                      </a:lnTo>
                      <a:lnTo>
                        <a:pt x="92" y="831"/>
                      </a:lnTo>
                      <a:lnTo>
                        <a:pt x="102" y="834"/>
                      </a:lnTo>
                      <a:lnTo>
                        <a:pt x="113" y="836"/>
                      </a:lnTo>
                      <a:lnTo>
                        <a:pt x="1247" y="836"/>
                      </a:lnTo>
                      <a:lnTo>
                        <a:pt x="1247" y="836"/>
                      </a:lnTo>
                      <a:lnTo>
                        <a:pt x="1259" y="834"/>
                      </a:lnTo>
                      <a:lnTo>
                        <a:pt x="1269" y="831"/>
                      </a:lnTo>
                      <a:lnTo>
                        <a:pt x="1279" y="826"/>
                      </a:lnTo>
                      <a:lnTo>
                        <a:pt x="1287" y="819"/>
                      </a:lnTo>
                      <a:lnTo>
                        <a:pt x="1294" y="811"/>
                      </a:lnTo>
                      <a:lnTo>
                        <a:pt x="1299" y="801"/>
                      </a:lnTo>
                      <a:lnTo>
                        <a:pt x="1303" y="790"/>
                      </a:lnTo>
                      <a:lnTo>
                        <a:pt x="1304" y="778"/>
                      </a:lnTo>
                      <a:lnTo>
                        <a:pt x="1304" y="198"/>
                      </a:lnTo>
                      <a:lnTo>
                        <a:pt x="1089" y="51"/>
                      </a:lnTo>
                      <a:lnTo>
                        <a:pt x="1089" y="51"/>
                      </a:lnTo>
                      <a:lnTo>
                        <a:pt x="1085" y="47"/>
                      </a:lnTo>
                      <a:lnTo>
                        <a:pt x="1082" y="43"/>
                      </a:lnTo>
                      <a:lnTo>
                        <a:pt x="1079" y="38"/>
                      </a:lnTo>
                      <a:lnTo>
                        <a:pt x="1078" y="33"/>
                      </a:lnTo>
                      <a:lnTo>
                        <a:pt x="1077" y="28"/>
                      </a:lnTo>
                      <a:lnTo>
                        <a:pt x="1078" y="22"/>
                      </a:lnTo>
                      <a:lnTo>
                        <a:pt x="1080" y="17"/>
                      </a:lnTo>
                      <a:lnTo>
                        <a:pt x="1082" y="12"/>
                      </a:lnTo>
                      <a:lnTo>
                        <a:pt x="1082" y="12"/>
                      </a:lnTo>
                      <a:lnTo>
                        <a:pt x="1086" y="8"/>
                      </a:lnTo>
                      <a:lnTo>
                        <a:pt x="1090" y="4"/>
                      </a:lnTo>
                      <a:lnTo>
                        <a:pt x="1095" y="2"/>
                      </a:lnTo>
                      <a:lnTo>
                        <a:pt x="1100" y="0"/>
                      </a:lnTo>
                      <a:lnTo>
                        <a:pt x="1106" y="0"/>
                      </a:lnTo>
                      <a:lnTo>
                        <a:pt x="1111" y="1"/>
                      </a:lnTo>
                      <a:lnTo>
                        <a:pt x="1116" y="2"/>
                      </a:lnTo>
                      <a:lnTo>
                        <a:pt x="1121" y="5"/>
                      </a:lnTo>
                      <a:lnTo>
                        <a:pt x="1348" y="160"/>
                      </a:lnTo>
                      <a:lnTo>
                        <a:pt x="1348" y="160"/>
                      </a:lnTo>
                      <a:lnTo>
                        <a:pt x="1354" y="165"/>
                      </a:lnTo>
                      <a:lnTo>
                        <a:pt x="1358" y="170"/>
                      </a:lnTo>
                      <a:lnTo>
                        <a:pt x="1360" y="177"/>
                      </a:lnTo>
                      <a:lnTo>
                        <a:pt x="1361" y="183"/>
                      </a:lnTo>
                      <a:lnTo>
                        <a:pt x="1361" y="778"/>
                      </a:lnTo>
                      <a:lnTo>
                        <a:pt x="1361" y="778"/>
                      </a:lnTo>
                      <a:lnTo>
                        <a:pt x="1360" y="790"/>
                      </a:lnTo>
                      <a:lnTo>
                        <a:pt x="1359" y="802"/>
                      </a:lnTo>
                      <a:lnTo>
                        <a:pt x="1356" y="813"/>
                      </a:lnTo>
                      <a:lnTo>
                        <a:pt x="1351" y="823"/>
                      </a:lnTo>
                      <a:lnTo>
                        <a:pt x="1346" y="833"/>
                      </a:lnTo>
                      <a:lnTo>
                        <a:pt x="1341" y="842"/>
                      </a:lnTo>
                      <a:lnTo>
                        <a:pt x="1334" y="851"/>
                      </a:lnTo>
                      <a:lnTo>
                        <a:pt x="1327" y="859"/>
                      </a:lnTo>
                      <a:lnTo>
                        <a:pt x="1319" y="866"/>
                      </a:lnTo>
                      <a:lnTo>
                        <a:pt x="1310" y="873"/>
                      </a:lnTo>
                      <a:lnTo>
                        <a:pt x="1301" y="878"/>
                      </a:lnTo>
                      <a:lnTo>
                        <a:pt x="1291" y="883"/>
                      </a:lnTo>
                      <a:lnTo>
                        <a:pt x="1281" y="887"/>
                      </a:lnTo>
                      <a:lnTo>
                        <a:pt x="1270" y="889"/>
                      </a:lnTo>
                      <a:lnTo>
                        <a:pt x="1259" y="891"/>
                      </a:lnTo>
                      <a:lnTo>
                        <a:pt x="1247" y="892"/>
                      </a:lnTo>
                      <a:lnTo>
                        <a:pt x="1247" y="89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g1ebbbcf9ef1_1_5"/>
                <p:cNvSpPr/>
                <p:nvPr/>
              </p:nvSpPr>
              <p:spPr>
                <a:xfrm>
                  <a:off x="7040563" y="3848101"/>
                  <a:ext cx="269875" cy="76200"/>
                </a:xfrm>
                <a:custGeom>
                  <a:rect b="b" l="l" r="r" t="t"/>
                  <a:pathLst>
                    <a:path extrusionOk="0" h="283" w="1019">
                      <a:moveTo>
                        <a:pt x="991" y="283"/>
                      </a:moveTo>
                      <a:lnTo>
                        <a:pt x="991" y="283"/>
                      </a:lnTo>
                      <a:lnTo>
                        <a:pt x="987" y="283"/>
                      </a:lnTo>
                      <a:lnTo>
                        <a:pt x="981" y="282"/>
                      </a:lnTo>
                      <a:lnTo>
                        <a:pt x="977" y="280"/>
                      </a:lnTo>
                      <a:lnTo>
                        <a:pt x="973" y="277"/>
                      </a:lnTo>
                      <a:lnTo>
                        <a:pt x="698" y="56"/>
                      </a:lnTo>
                      <a:lnTo>
                        <a:pt x="321" y="56"/>
                      </a:lnTo>
                      <a:lnTo>
                        <a:pt x="45" y="277"/>
                      </a:lnTo>
                      <a:lnTo>
                        <a:pt x="45" y="277"/>
                      </a:lnTo>
                      <a:lnTo>
                        <a:pt x="40" y="280"/>
                      </a:lnTo>
                      <a:lnTo>
                        <a:pt x="35" y="282"/>
                      </a:lnTo>
                      <a:lnTo>
                        <a:pt x="30" y="283"/>
                      </a:lnTo>
                      <a:lnTo>
                        <a:pt x="24" y="283"/>
                      </a:lnTo>
                      <a:lnTo>
                        <a:pt x="19" y="282"/>
                      </a:lnTo>
                      <a:lnTo>
                        <a:pt x="14" y="280"/>
                      </a:lnTo>
                      <a:lnTo>
                        <a:pt x="10" y="277"/>
                      </a:lnTo>
                      <a:lnTo>
                        <a:pt x="6" y="273"/>
                      </a:lnTo>
                      <a:lnTo>
                        <a:pt x="6" y="273"/>
                      </a:lnTo>
                      <a:lnTo>
                        <a:pt x="3" y="268"/>
                      </a:lnTo>
                      <a:lnTo>
                        <a:pt x="1" y="263"/>
                      </a:lnTo>
                      <a:lnTo>
                        <a:pt x="0" y="257"/>
                      </a:lnTo>
                      <a:lnTo>
                        <a:pt x="0" y="251"/>
                      </a:lnTo>
                      <a:lnTo>
                        <a:pt x="1" y="246"/>
                      </a:lnTo>
                      <a:lnTo>
                        <a:pt x="3" y="241"/>
                      </a:lnTo>
                      <a:lnTo>
                        <a:pt x="6" y="236"/>
                      </a:lnTo>
                      <a:lnTo>
                        <a:pt x="10" y="232"/>
                      </a:lnTo>
                      <a:lnTo>
                        <a:pt x="294" y="6"/>
                      </a:lnTo>
                      <a:lnTo>
                        <a:pt x="294" y="6"/>
                      </a:lnTo>
                      <a:lnTo>
                        <a:pt x="298" y="3"/>
                      </a:lnTo>
                      <a:lnTo>
                        <a:pt x="302" y="1"/>
                      </a:lnTo>
                      <a:lnTo>
                        <a:pt x="306" y="0"/>
                      </a:lnTo>
                      <a:lnTo>
                        <a:pt x="311" y="0"/>
                      </a:lnTo>
                      <a:lnTo>
                        <a:pt x="708" y="0"/>
                      </a:lnTo>
                      <a:lnTo>
                        <a:pt x="708" y="0"/>
                      </a:lnTo>
                      <a:lnTo>
                        <a:pt x="713" y="0"/>
                      </a:lnTo>
                      <a:lnTo>
                        <a:pt x="717" y="1"/>
                      </a:lnTo>
                      <a:lnTo>
                        <a:pt x="722" y="3"/>
                      </a:lnTo>
                      <a:lnTo>
                        <a:pt x="725" y="6"/>
                      </a:lnTo>
                      <a:lnTo>
                        <a:pt x="1009" y="232"/>
                      </a:lnTo>
                      <a:lnTo>
                        <a:pt x="1009" y="232"/>
                      </a:lnTo>
                      <a:lnTo>
                        <a:pt x="1013" y="236"/>
                      </a:lnTo>
                      <a:lnTo>
                        <a:pt x="1016" y="241"/>
                      </a:lnTo>
                      <a:lnTo>
                        <a:pt x="1018" y="246"/>
                      </a:lnTo>
                      <a:lnTo>
                        <a:pt x="1019" y="251"/>
                      </a:lnTo>
                      <a:lnTo>
                        <a:pt x="1019" y="257"/>
                      </a:lnTo>
                      <a:lnTo>
                        <a:pt x="1019" y="263"/>
                      </a:lnTo>
                      <a:lnTo>
                        <a:pt x="1016" y="268"/>
                      </a:lnTo>
                      <a:lnTo>
                        <a:pt x="1013" y="273"/>
                      </a:lnTo>
                      <a:lnTo>
                        <a:pt x="1013" y="273"/>
                      </a:lnTo>
                      <a:lnTo>
                        <a:pt x="1009" y="277"/>
                      </a:lnTo>
                      <a:lnTo>
                        <a:pt x="1003" y="281"/>
                      </a:lnTo>
                      <a:lnTo>
                        <a:pt x="998" y="283"/>
                      </a:lnTo>
                      <a:lnTo>
                        <a:pt x="991" y="283"/>
                      </a:lnTo>
                      <a:lnTo>
                        <a:pt x="991" y="28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g1ebbbcf9ef1_1_5"/>
                <p:cNvSpPr/>
                <p:nvPr/>
              </p:nvSpPr>
              <p:spPr>
                <a:xfrm>
                  <a:off x="7250113" y="3773488"/>
                  <a:ext cx="106363" cy="74613"/>
                </a:xfrm>
                <a:custGeom>
                  <a:rect b="b" l="l" r="r" t="t"/>
                  <a:pathLst>
                    <a:path extrusionOk="0" h="284" w="397">
                      <a:moveTo>
                        <a:pt x="28" y="284"/>
                      </a:moveTo>
                      <a:lnTo>
                        <a:pt x="28" y="284"/>
                      </a:lnTo>
                      <a:lnTo>
                        <a:pt x="21" y="283"/>
                      </a:lnTo>
                      <a:lnTo>
                        <a:pt x="15" y="281"/>
                      </a:lnTo>
                      <a:lnTo>
                        <a:pt x="9" y="277"/>
                      </a:lnTo>
                      <a:lnTo>
                        <a:pt x="5" y="271"/>
                      </a:lnTo>
                      <a:lnTo>
                        <a:pt x="5" y="271"/>
                      </a:lnTo>
                      <a:lnTo>
                        <a:pt x="2" y="266"/>
                      </a:lnTo>
                      <a:lnTo>
                        <a:pt x="1" y="261"/>
                      </a:lnTo>
                      <a:lnTo>
                        <a:pt x="0" y="256"/>
                      </a:lnTo>
                      <a:lnTo>
                        <a:pt x="1" y="250"/>
                      </a:lnTo>
                      <a:lnTo>
                        <a:pt x="2" y="245"/>
                      </a:lnTo>
                      <a:lnTo>
                        <a:pt x="5" y="239"/>
                      </a:lnTo>
                      <a:lnTo>
                        <a:pt x="8" y="235"/>
                      </a:lnTo>
                      <a:lnTo>
                        <a:pt x="13" y="231"/>
                      </a:lnTo>
                      <a:lnTo>
                        <a:pt x="352" y="5"/>
                      </a:lnTo>
                      <a:lnTo>
                        <a:pt x="352" y="5"/>
                      </a:lnTo>
                      <a:lnTo>
                        <a:pt x="357" y="2"/>
                      </a:lnTo>
                      <a:lnTo>
                        <a:pt x="363" y="1"/>
                      </a:lnTo>
                      <a:lnTo>
                        <a:pt x="368" y="0"/>
                      </a:lnTo>
                      <a:lnTo>
                        <a:pt x="373" y="1"/>
                      </a:lnTo>
                      <a:lnTo>
                        <a:pt x="378" y="2"/>
                      </a:lnTo>
                      <a:lnTo>
                        <a:pt x="383" y="5"/>
                      </a:lnTo>
                      <a:lnTo>
                        <a:pt x="388" y="8"/>
                      </a:lnTo>
                      <a:lnTo>
                        <a:pt x="392" y="13"/>
                      </a:lnTo>
                      <a:lnTo>
                        <a:pt x="392" y="13"/>
                      </a:lnTo>
                      <a:lnTo>
                        <a:pt x="395" y="18"/>
                      </a:lnTo>
                      <a:lnTo>
                        <a:pt x="396" y="23"/>
                      </a:lnTo>
                      <a:lnTo>
                        <a:pt x="397" y="28"/>
                      </a:lnTo>
                      <a:lnTo>
                        <a:pt x="396" y="34"/>
                      </a:lnTo>
                      <a:lnTo>
                        <a:pt x="395" y="39"/>
                      </a:lnTo>
                      <a:lnTo>
                        <a:pt x="392" y="45"/>
                      </a:lnTo>
                      <a:lnTo>
                        <a:pt x="388" y="49"/>
                      </a:lnTo>
                      <a:lnTo>
                        <a:pt x="383" y="53"/>
                      </a:lnTo>
                      <a:lnTo>
                        <a:pt x="44" y="279"/>
                      </a:lnTo>
                      <a:lnTo>
                        <a:pt x="44" y="279"/>
                      </a:lnTo>
                      <a:lnTo>
                        <a:pt x="40" y="281"/>
                      </a:lnTo>
                      <a:lnTo>
                        <a:pt x="36" y="283"/>
                      </a:lnTo>
                      <a:lnTo>
                        <a:pt x="28" y="284"/>
                      </a:lnTo>
                      <a:lnTo>
                        <a:pt x="28" y="2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g1ebbbcf9ef1_1_5"/>
                <p:cNvSpPr/>
                <p:nvPr/>
              </p:nvSpPr>
              <p:spPr>
                <a:xfrm>
                  <a:off x="6996113" y="3773488"/>
                  <a:ext cx="104775" cy="74613"/>
                </a:xfrm>
                <a:custGeom>
                  <a:rect b="b" l="l" r="r" t="t"/>
                  <a:pathLst>
                    <a:path extrusionOk="0" h="284" w="397">
                      <a:moveTo>
                        <a:pt x="369" y="284"/>
                      </a:moveTo>
                      <a:lnTo>
                        <a:pt x="369" y="284"/>
                      </a:lnTo>
                      <a:lnTo>
                        <a:pt x="360" y="283"/>
                      </a:lnTo>
                      <a:lnTo>
                        <a:pt x="356" y="281"/>
                      </a:lnTo>
                      <a:lnTo>
                        <a:pt x="352" y="279"/>
                      </a:lnTo>
                      <a:lnTo>
                        <a:pt x="13" y="53"/>
                      </a:lnTo>
                      <a:lnTo>
                        <a:pt x="13" y="53"/>
                      </a:lnTo>
                      <a:lnTo>
                        <a:pt x="8" y="49"/>
                      </a:lnTo>
                      <a:lnTo>
                        <a:pt x="5" y="45"/>
                      </a:lnTo>
                      <a:lnTo>
                        <a:pt x="2" y="39"/>
                      </a:lnTo>
                      <a:lnTo>
                        <a:pt x="1" y="34"/>
                      </a:lnTo>
                      <a:lnTo>
                        <a:pt x="0" y="28"/>
                      </a:lnTo>
                      <a:lnTo>
                        <a:pt x="1" y="23"/>
                      </a:lnTo>
                      <a:lnTo>
                        <a:pt x="2" y="18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8" y="8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23" y="1"/>
                      </a:lnTo>
                      <a:lnTo>
                        <a:pt x="28" y="0"/>
                      </a:lnTo>
                      <a:lnTo>
                        <a:pt x="33" y="1"/>
                      </a:lnTo>
                      <a:lnTo>
                        <a:pt x="39" y="2"/>
                      </a:lnTo>
                      <a:lnTo>
                        <a:pt x="44" y="5"/>
                      </a:lnTo>
                      <a:lnTo>
                        <a:pt x="384" y="231"/>
                      </a:lnTo>
                      <a:lnTo>
                        <a:pt x="384" y="231"/>
                      </a:lnTo>
                      <a:lnTo>
                        <a:pt x="389" y="235"/>
                      </a:lnTo>
                      <a:lnTo>
                        <a:pt x="392" y="239"/>
                      </a:lnTo>
                      <a:lnTo>
                        <a:pt x="395" y="245"/>
                      </a:lnTo>
                      <a:lnTo>
                        <a:pt x="396" y="250"/>
                      </a:lnTo>
                      <a:lnTo>
                        <a:pt x="397" y="256"/>
                      </a:lnTo>
                      <a:lnTo>
                        <a:pt x="396" y="261"/>
                      </a:lnTo>
                      <a:lnTo>
                        <a:pt x="395" y="266"/>
                      </a:lnTo>
                      <a:lnTo>
                        <a:pt x="392" y="271"/>
                      </a:lnTo>
                      <a:lnTo>
                        <a:pt x="392" y="271"/>
                      </a:lnTo>
                      <a:lnTo>
                        <a:pt x="388" y="277"/>
                      </a:lnTo>
                      <a:lnTo>
                        <a:pt x="382" y="281"/>
                      </a:lnTo>
                      <a:lnTo>
                        <a:pt x="376" y="283"/>
                      </a:lnTo>
                      <a:lnTo>
                        <a:pt x="369" y="284"/>
                      </a:lnTo>
                      <a:lnTo>
                        <a:pt x="369" y="2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g1ebbbcf9ef1_1_5"/>
                <p:cNvSpPr/>
                <p:nvPr/>
              </p:nvSpPr>
              <p:spPr>
                <a:xfrm>
                  <a:off x="7056438" y="3608388"/>
                  <a:ext cx="239713" cy="220663"/>
                </a:xfrm>
                <a:custGeom>
                  <a:rect b="b" l="l" r="r" t="t"/>
                  <a:pathLst>
                    <a:path extrusionOk="0" h="831" w="906">
                      <a:moveTo>
                        <a:pt x="878" y="831"/>
                      </a:moveTo>
                      <a:lnTo>
                        <a:pt x="878" y="831"/>
                      </a:lnTo>
                      <a:lnTo>
                        <a:pt x="873" y="830"/>
                      </a:lnTo>
                      <a:lnTo>
                        <a:pt x="867" y="829"/>
                      </a:lnTo>
                      <a:lnTo>
                        <a:pt x="863" y="826"/>
                      </a:lnTo>
                      <a:lnTo>
                        <a:pt x="859" y="823"/>
                      </a:lnTo>
                      <a:lnTo>
                        <a:pt x="855" y="819"/>
                      </a:lnTo>
                      <a:lnTo>
                        <a:pt x="853" y="814"/>
                      </a:lnTo>
                      <a:lnTo>
                        <a:pt x="851" y="809"/>
                      </a:lnTo>
                      <a:lnTo>
                        <a:pt x="850" y="803"/>
                      </a:lnTo>
                      <a:lnTo>
                        <a:pt x="850" y="56"/>
                      </a:lnTo>
                      <a:lnTo>
                        <a:pt x="57" y="56"/>
                      </a:lnTo>
                      <a:lnTo>
                        <a:pt x="57" y="803"/>
                      </a:lnTo>
                      <a:lnTo>
                        <a:pt x="57" y="803"/>
                      </a:lnTo>
                      <a:lnTo>
                        <a:pt x="56" y="809"/>
                      </a:lnTo>
                      <a:lnTo>
                        <a:pt x="55" y="814"/>
                      </a:lnTo>
                      <a:lnTo>
                        <a:pt x="52" y="819"/>
                      </a:lnTo>
                      <a:lnTo>
                        <a:pt x="49" y="823"/>
                      </a:lnTo>
                      <a:lnTo>
                        <a:pt x="44" y="826"/>
                      </a:lnTo>
                      <a:lnTo>
                        <a:pt x="40" y="829"/>
                      </a:lnTo>
                      <a:lnTo>
                        <a:pt x="33" y="830"/>
                      </a:lnTo>
                      <a:lnTo>
                        <a:pt x="28" y="831"/>
                      </a:lnTo>
                      <a:lnTo>
                        <a:pt x="28" y="831"/>
                      </a:lnTo>
                      <a:lnTo>
                        <a:pt x="22" y="830"/>
                      </a:lnTo>
                      <a:lnTo>
                        <a:pt x="17" y="829"/>
                      </a:lnTo>
                      <a:lnTo>
                        <a:pt x="12" y="826"/>
                      </a:lnTo>
                      <a:lnTo>
                        <a:pt x="8" y="823"/>
                      </a:lnTo>
                      <a:lnTo>
                        <a:pt x="4" y="819"/>
                      </a:lnTo>
                      <a:lnTo>
                        <a:pt x="2" y="814"/>
                      </a:lnTo>
                      <a:lnTo>
                        <a:pt x="0" y="809"/>
                      </a:lnTo>
                      <a:lnTo>
                        <a:pt x="0" y="80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878" y="0"/>
                      </a:lnTo>
                      <a:lnTo>
                        <a:pt x="878" y="0"/>
                      </a:lnTo>
                      <a:lnTo>
                        <a:pt x="884" y="1"/>
                      </a:lnTo>
                      <a:lnTo>
                        <a:pt x="889" y="2"/>
                      </a:lnTo>
                      <a:lnTo>
                        <a:pt x="894" y="5"/>
                      </a:lnTo>
                      <a:lnTo>
                        <a:pt x="898" y="8"/>
                      </a:lnTo>
                      <a:lnTo>
                        <a:pt x="902" y="12"/>
                      </a:lnTo>
                      <a:lnTo>
                        <a:pt x="904" y="17"/>
                      </a:lnTo>
                      <a:lnTo>
                        <a:pt x="906" y="22"/>
                      </a:lnTo>
                      <a:lnTo>
                        <a:pt x="906" y="28"/>
                      </a:lnTo>
                      <a:lnTo>
                        <a:pt x="906" y="803"/>
                      </a:lnTo>
                      <a:lnTo>
                        <a:pt x="906" y="803"/>
                      </a:lnTo>
                      <a:lnTo>
                        <a:pt x="906" y="809"/>
                      </a:lnTo>
                      <a:lnTo>
                        <a:pt x="904" y="814"/>
                      </a:lnTo>
                      <a:lnTo>
                        <a:pt x="902" y="819"/>
                      </a:lnTo>
                      <a:lnTo>
                        <a:pt x="898" y="823"/>
                      </a:lnTo>
                      <a:lnTo>
                        <a:pt x="894" y="826"/>
                      </a:lnTo>
                      <a:lnTo>
                        <a:pt x="889" y="829"/>
                      </a:lnTo>
                      <a:lnTo>
                        <a:pt x="884" y="830"/>
                      </a:lnTo>
                      <a:lnTo>
                        <a:pt x="878" y="831"/>
                      </a:lnTo>
                      <a:lnTo>
                        <a:pt x="878" y="8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g1ebbbcf9ef1_1_5"/>
                <p:cNvSpPr/>
                <p:nvPr/>
              </p:nvSpPr>
              <p:spPr>
                <a:xfrm>
                  <a:off x="7100888" y="3654426"/>
                  <a:ext cx="149225" cy="165100"/>
                </a:xfrm>
                <a:custGeom>
                  <a:rect b="b" l="l" r="r" t="t"/>
                  <a:pathLst>
                    <a:path extrusionOk="0" h="624" w="567">
                      <a:moveTo>
                        <a:pt x="312" y="624"/>
                      </a:moveTo>
                      <a:lnTo>
                        <a:pt x="254" y="624"/>
                      </a:lnTo>
                      <a:lnTo>
                        <a:pt x="254" y="624"/>
                      </a:lnTo>
                      <a:lnTo>
                        <a:pt x="240" y="623"/>
                      </a:lnTo>
                      <a:lnTo>
                        <a:pt x="226" y="621"/>
                      </a:lnTo>
                      <a:lnTo>
                        <a:pt x="213" y="617"/>
                      </a:lnTo>
                      <a:lnTo>
                        <a:pt x="200" y="613"/>
                      </a:lnTo>
                      <a:lnTo>
                        <a:pt x="188" y="607"/>
                      </a:lnTo>
                      <a:lnTo>
                        <a:pt x="176" y="600"/>
                      </a:lnTo>
                      <a:lnTo>
                        <a:pt x="165" y="591"/>
                      </a:lnTo>
                      <a:lnTo>
                        <a:pt x="154" y="581"/>
                      </a:lnTo>
                      <a:lnTo>
                        <a:pt x="145" y="571"/>
                      </a:lnTo>
                      <a:lnTo>
                        <a:pt x="137" y="561"/>
                      </a:lnTo>
                      <a:lnTo>
                        <a:pt x="130" y="549"/>
                      </a:lnTo>
                      <a:lnTo>
                        <a:pt x="124" y="537"/>
                      </a:lnTo>
                      <a:lnTo>
                        <a:pt x="120" y="524"/>
                      </a:lnTo>
                      <a:lnTo>
                        <a:pt x="116" y="511"/>
                      </a:lnTo>
                      <a:lnTo>
                        <a:pt x="114" y="496"/>
                      </a:lnTo>
                      <a:lnTo>
                        <a:pt x="113" y="481"/>
                      </a:lnTo>
                      <a:lnTo>
                        <a:pt x="113" y="450"/>
                      </a:lnTo>
                      <a:lnTo>
                        <a:pt x="113" y="450"/>
                      </a:lnTo>
                      <a:lnTo>
                        <a:pt x="101" y="447"/>
                      </a:lnTo>
                      <a:lnTo>
                        <a:pt x="90" y="444"/>
                      </a:lnTo>
                      <a:lnTo>
                        <a:pt x="79" y="439"/>
                      </a:lnTo>
                      <a:lnTo>
                        <a:pt x="69" y="433"/>
                      </a:lnTo>
                      <a:lnTo>
                        <a:pt x="58" y="426"/>
                      </a:lnTo>
                      <a:lnTo>
                        <a:pt x="49" y="419"/>
                      </a:lnTo>
                      <a:lnTo>
                        <a:pt x="40" y="411"/>
                      </a:lnTo>
                      <a:lnTo>
                        <a:pt x="32" y="402"/>
                      </a:lnTo>
                      <a:lnTo>
                        <a:pt x="25" y="392"/>
                      </a:lnTo>
                      <a:lnTo>
                        <a:pt x="19" y="382"/>
                      </a:lnTo>
                      <a:lnTo>
                        <a:pt x="13" y="371"/>
                      </a:lnTo>
                      <a:lnTo>
                        <a:pt x="9" y="360"/>
                      </a:lnTo>
                      <a:lnTo>
                        <a:pt x="5" y="349"/>
                      </a:lnTo>
                      <a:lnTo>
                        <a:pt x="2" y="337"/>
                      </a:lnTo>
                      <a:lnTo>
                        <a:pt x="1" y="325"/>
                      </a:lnTo>
                      <a:lnTo>
                        <a:pt x="0" y="312"/>
                      </a:lnTo>
                      <a:lnTo>
                        <a:pt x="0" y="283"/>
                      </a:lnTo>
                      <a:lnTo>
                        <a:pt x="0" y="283"/>
                      </a:lnTo>
                      <a:lnTo>
                        <a:pt x="0" y="268"/>
                      </a:lnTo>
                      <a:lnTo>
                        <a:pt x="1" y="254"/>
                      </a:lnTo>
                      <a:lnTo>
                        <a:pt x="3" y="240"/>
                      </a:lnTo>
                      <a:lnTo>
                        <a:pt x="6" y="226"/>
                      </a:lnTo>
                      <a:lnTo>
                        <a:pt x="9" y="213"/>
                      </a:lnTo>
                      <a:lnTo>
                        <a:pt x="13" y="200"/>
                      </a:lnTo>
                      <a:lnTo>
                        <a:pt x="17" y="186"/>
                      </a:lnTo>
                      <a:lnTo>
                        <a:pt x="22" y="173"/>
                      </a:lnTo>
                      <a:lnTo>
                        <a:pt x="28" y="160"/>
                      </a:lnTo>
                      <a:lnTo>
                        <a:pt x="34" y="148"/>
                      </a:lnTo>
                      <a:lnTo>
                        <a:pt x="41" y="137"/>
                      </a:lnTo>
                      <a:lnTo>
                        <a:pt x="48" y="125"/>
                      </a:lnTo>
                      <a:lnTo>
                        <a:pt x="56" y="114"/>
                      </a:lnTo>
                      <a:lnTo>
                        <a:pt x="65" y="104"/>
                      </a:lnTo>
                      <a:lnTo>
                        <a:pt x="74" y="92"/>
                      </a:lnTo>
                      <a:lnTo>
                        <a:pt x="83" y="83"/>
                      </a:lnTo>
                      <a:lnTo>
                        <a:pt x="93" y="73"/>
                      </a:lnTo>
                      <a:lnTo>
                        <a:pt x="103" y="64"/>
                      </a:lnTo>
                      <a:lnTo>
                        <a:pt x="114" y="56"/>
                      </a:lnTo>
                      <a:lnTo>
                        <a:pt x="125" y="48"/>
                      </a:lnTo>
                      <a:lnTo>
                        <a:pt x="136" y="41"/>
                      </a:lnTo>
                      <a:lnTo>
                        <a:pt x="148" y="34"/>
                      </a:lnTo>
                      <a:lnTo>
                        <a:pt x="160" y="28"/>
                      </a:lnTo>
                      <a:lnTo>
                        <a:pt x="173" y="22"/>
                      </a:lnTo>
                      <a:lnTo>
                        <a:pt x="186" y="17"/>
                      </a:lnTo>
                      <a:lnTo>
                        <a:pt x="199" y="13"/>
                      </a:lnTo>
                      <a:lnTo>
                        <a:pt x="212" y="9"/>
                      </a:lnTo>
                      <a:lnTo>
                        <a:pt x="226" y="6"/>
                      </a:lnTo>
                      <a:lnTo>
                        <a:pt x="240" y="4"/>
                      </a:lnTo>
                      <a:lnTo>
                        <a:pt x="254" y="2"/>
                      </a:lnTo>
                      <a:lnTo>
                        <a:pt x="269" y="1"/>
                      </a:lnTo>
                      <a:lnTo>
                        <a:pt x="284" y="0"/>
                      </a:lnTo>
                      <a:lnTo>
                        <a:pt x="284" y="0"/>
                      </a:lnTo>
                      <a:lnTo>
                        <a:pt x="298" y="1"/>
                      </a:lnTo>
                      <a:lnTo>
                        <a:pt x="312" y="2"/>
                      </a:lnTo>
                      <a:lnTo>
                        <a:pt x="326" y="4"/>
                      </a:lnTo>
                      <a:lnTo>
                        <a:pt x="340" y="6"/>
                      </a:lnTo>
                      <a:lnTo>
                        <a:pt x="354" y="9"/>
                      </a:lnTo>
                      <a:lnTo>
                        <a:pt x="368" y="13"/>
                      </a:lnTo>
                      <a:lnTo>
                        <a:pt x="381" y="17"/>
                      </a:lnTo>
                      <a:lnTo>
                        <a:pt x="394" y="22"/>
                      </a:lnTo>
                      <a:lnTo>
                        <a:pt x="406" y="28"/>
                      </a:lnTo>
                      <a:lnTo>
                        <a:pt x="418" y="34"/>
                      </a:lnTo>
                      <a:lnTo>
                        <a:pt x="430" y="41"/>
                      </a:lnTo>
                      <a:lnTo>
                        <a:pt x="441" y="48"/>
                      </a:lnTo>
                      <a:lnTo>
                        <a:pt x="452" y="56"/>
                      </a:lnTo>
                      <a:lnTo>
                        <a:pt x="464" y="64"/>
                      </a:lnTo>
                      <a:lnTo>
                        <a:pt x="474" y="73"/>
                      </a:lnTo>
                      <a:lnTo>
                        <a:pt x="484" y="83"/>
                      </a:lnTo>
                      <a:lnTo>
                        <a:pt x="493" y="92"/>
                      </a:lnTo>
                      <a:lnTo>
                        <a:pt x="502" y="104"/>
                      </a:lnTo>
                      <a:lnTo>
                        <a:pt x="510" y="114"/>
                      </a:lnTo>
                      <a:lnTo>
                        <a:pt x="518" y="125"/>
                      </a:lnTo>
                      <a:lnTo>
                        <a:pt x="525" y="137"/>
                      </a:lnTo>
                      <a:lnTo>
                        <a:pt x="532" y="148"/>
                      </a:lnTo>
                      <a:lnTo>
                        <a:pt x="538" y="160"/>
                      </a:lnTo>
                      <a:lnTo>
                        <a:pt x="544" y="173"/>
                      </a:lnTo>
                      <a:lnTo>
                        <a:pt x="549" y="186"/>
                      </a:lnTo>
                      <a:lnTo>
                        <a:pt x="553" y="200"/>
                      </a:lnTo>
                      <a:lnTo>
                        <a:pt x="557" y="213"/>
                      </a:lnTo>
                      <a:lnTo>
                        <a:pt x="561" y="226"/>
                      </a:lnTo>
                      <a:lnTo>
                        <a:pt x="564" y="240"/>
                      </a:lnTo>
                      <a:lnTo>
                        <a:pt x="566" y="254"/>
                      </a:lnTo>
                      <a:lnTo>
                        <a:pt x="567" y="268"/>
                      </a:lnTo>
                      <a:lnTo>
                        <a:pt x="567" y="283"/>
                      </a:lnTo>
                      <a:lnTo>
                        <a:pt x="567" y="312"/>
                      </a:lnTo>
                      <a:lnTo>
                        <a:pt x="567" y="312"/>
                      </a:lnTo>
                      <a:lnTo>
                        <a:pt x="567" y="325"/>
                      </a:lnTo>
                      <a:lnTo>
                        <a:pt x="565" y="337"/>
                      </a:lnTo>
                      <a:lnTo>
                        <a:pt x="562" y="349"/>
                      </a:lnTo>
                      <a:lnTo>
                        <a:pt x="558" y="360"/>
                      </a:lnTo>
                      <a:lnTo>
                        <a:pt x="553" y="371"/>
                      </a:lnTo>
                      <a:lnTo>
                        <a:pt x="547" y="382"/>
                      </a:lnTo>
                      <a:lnTo>
                        <a:pt x="541" y="392"/>
                      </a:lnTo>
                      <a:lnTo>
                        <a:pt x="534" y="402"/>
                      </a:lnTo>
                      <a:lnTo>
                        <a:pt x="526" y="411"/>
                      </a:lnTo>
                      <a:lnTo>
                        <a:pt x="517" y="419"/>
                      </a:lnTo>
                      <a:lnTo>
                        <a:pt x="508" y="426"/>
                      </a:lnTo>
                      <a:lnTo>
                        <a:pt x="498" y="433"/>
                      </a:lnTo>
                      <a:lnTo>
                        <a:pt x="488" y="439"/>
                      </a:lnTo>
                      <a:lnTo>
                        <a:pt x="477" y="444"/>
                      </a:lnTo>
                      <a:lnTo>
                        <a:pt x="466" y="447"/>
                      </a:lnTo>
                      <a:lnTo>
                        <a:pt x="453" y="450"/>
                      </a:lnTo>
                      <a:lnTo>
                        <a:pt x="453" y="481"/>
                      </a:lnTo>
                      <a:lnTo>
                        <a:pt x="453" y="481"/>
                      </a:lnTo>
                      <a:lnTo>
                        <a:pt x="452" y="496"/>
                      </a:lnTo>
                      <a:lnTo>
                        <a:pt x="450" y="511"/>
                      </a:lnTo>
                      <a:lnTo>
                        <a:pt x="447" y="524"/>
                      </a:lnTo>
                      <a:lnTo>
                        <a:pt x="442" y="537"/>
                      </a:lnTo>
                      <a:lnTo>
                        <a:pt x="436" y="549"/>
                      </a:lnTo>
                      <a:lnTo>
                        <a:pt x="429" y="561"/>
                      </a:lnTo>
                      <a:lnTo>
                        <a:pt x="421" y="571"/>
                      </a:lnTo>
                      <a:lnTo>
                        <a:pt x="412" y="581"/>
                      </a:lnTo>
                      <a:lnTo>
                        <a:pt x="402" y="591"/>
                      </a:lnTo>
                      <a:lnTo>
                        <a:pt x="391" y="600"/>
                      </a:lnTo>
                      <a:lnTo>
                        <a:pt x="379" y="607"/>
                      </a:lnTo>
                      <a:lnTo>
                        <a:pt x="367" y="613"/>
                      </a:lnTo>
                      <a:lnTo>
                        <a:pt x="353" y="617"/>
                      </a:lnTo>
                      <a:lnTo>
                        <a:pt x="340" y="621"/>
                      </a:lnTo>
                      <a:lnTo>
                        <a:pt x="326" y="623"/>
                      </a:lnTo>
                      <a:lnTo>
                        <a:pt x="312" y="624"/>
                      </a:lnTo>
                      <a:lnTo>
                        <a:pt x="312" y="624"/>
                      </a:lnTo>
                      <a:close/>
                      <a:moveTo>
                        <a:pt x="284" y="56"/>
                      </a:moveTo>
                      <a:lnTo>
                        <a:pt x="284" y="56"/>
                      </a:lnTo>
                      <a:lnTo>
                        <a:pt x="260" y="58"/>
                      </a:lnTo>
                      <a:lnTo>
                        <a:pt x="237" y="61"/>
                      </a:lnTo>
                      <a:lnTo>
                        <a:pt x="216" y="67"/>
                      </a:lnTo>
                      <a:lnTo>
                        <a:pt x="195" y="74"/>
                      </a:lnTo>
                      <a:lnTo>
                        <a:pt x="176" y="84"/>
                      </a:lnTo>
                      <a:lnTo>
                        <a:pt x="156" y="95"/>
                      </a:lnTo>
                      <a:lnTo>
                        <a:pt x="139" y="109"/>
                      </a:lnTo>
                      <a:lnTo>
                        <a:pt x="123" y="123"/>
                      </a:lnTo>
                      <a:lnTo>
                        <a:pt x="108" y="139"/>
                      </a:lnTo>
                      <a:lnTo>
                        <a:pt x="95" y="156"/>
                      </a:lnTo>
                      <a:lnTo>
                        <a:pt x="84" y="175"/>
                      </a:lnTo>
                      <a:lnTo>
                        <a:pt x="75" y="195"/>
                      </a:lnTo>
                      <a:lnTo>
                        <a:pt x="67" y="216"/>
                      </a:lnTo>
                      <a:lnTo>
                        <a:pt x="61" y="238"/>
                      </a:lnTo>
                      <a:lnTo>
                        <a:pt x="57" y="260"/>
                      </a:lnTo>
                      <a:lnTo>
                        <a:pt x="56" y="283"/>
                      </a:lnTo>
                      <a:lnTo>
                        <a:pt x="56" y="312"/>
                      </a:lnTo>
                      <a:lnTo>
                        <a:pt x="56" y="312"/>
                      </a:lnTo>
                      <a:lnTo>
                        <a:pt x="57" y="321"/>
                      </a:lnTo>
                      <a:lnTo>
                        <a:pt x="58" y="329"/>
                      </a:lnTo>
                      <a:lnTo>
                        <a:pt x="60" y="337"/>
                      </a:lnTo>
                      <a:lnTo>
                        <a:pt x="63" y="345"/>
                      </a:lnTo>
                      <a:lnTo>
                        <a:pt x="67" y="352"/>
                      </a:lnTo>
                      <a:lnTo>
                        <a:pt x="71" y="359"/>
                      </a:lnTo>
                      <a:lnTo>
                        <a:pt x="76" y="365"/>
                      </a:lnTo>
                      <a:lnTo>
                        <a:pt x="82" y="371"/>
                      </a:lnTo>
                      <a:lnTo>
                        <a:pt x="88" y="377"/>
                      </a:lnTo>
                      <a:lnTo>
                        <a:pt x="94" y="382"/>
                      </a:lnTo>
                      <a:lnTo>
                        <a:pt x="101" y="386"/>
                      </a:lnTo>
                      <a:lnTo>
                        <a:pt x="109" y="389"/>
                      </a:lnTo>
                      <a:lnTo>
                        <a:pt x="116" y="392"/>
                      </a:lnTo>
                      <a:lnTo>
                        <a:pt x="124" y="394"/>
                      </a:lnTo>
                      <a:lnTo>
                        <a:pt x="133" y="396"/>
                      </a:lnTo>
                      <a:lnTo>
                        <a:pt x="141" y="396"/>
                      </a:lnTo>
                      <a:lnTo>
                        <a:pt x="141" y="396"/>
                      </a:lnTo>
                      <a:lnTo>
                        <a:pt x="147" y="398"/>
                      </a:lnTo>
                      <a:lnTo>
                        <a:pt x="152" y="399"/>
                      </a:lnTo>
                      <a:lnTo>
                        <a:pt x="157" y="402"/>
                      </a:lnTo>
                      <a:lnTo>
                        <a:pt x="161" y="405"/>
                      </a:lnTo>
                      <a:lnTo>
                        <a:pt x="166" y="409"/>
                      </a:lnTo>
                      <a:lnTo>
                        <a:pt x="168" y="414"/>
                      </a:lnTo>
                      <a:lnTo>
                        <a:pt x="170" y="420"/>
                      </a:lnTo>
                      <a:lnTo>
                        <a:pt x="170" y="425"/>
                      </a:lnTo>
                      <a:lnTo>
                        <a:pt x="170" y="481"/>
                      </a:lnTo>
                      <a:lnTo>
                        <a:pt x="170" y="481"/>
                      </a:lnTo>
                      <a:lnTo>
                        <a:pt x="171" y="490"/>
                      </a:lnTo>
                      <a:lnTo>
                        <a:pt x="172" y="499"/>
                      </a:lnTo>
                      <a:lnTo>
                        <a:pt x="174" y="507"/>
                      </a:lnTo>
                      <a:lnTo>
                        <a:pt x="177" y="515"/>
                      </a:lnTo>
                      <a:lnTo>
                        <a:pt x="180" y="522"/>
                      </a:lnTo>
                      <a:lnTo>
                        <a:pt x="185" y="529"/>
                      </a:lnTo>
                      <a:lnTo>
                        <a:pt x="190" y="536"/>
                      </a:lnTo>
                      <a:lnTo>
                        <a:pt x="195" y="542"/>
                      </a:lnTo>
                      <a:lnTo>
                        <a:pt x="201" y="547"/>
                      </a:lnTo>
                      <a:lnTo>
                        <a:pt x="207" y="552"/>
                      </a:lnTo>
                      <a:lnTo>
                        <a:pt x="214" y="556"/>
                      </a:lnTo>
                      <a:lnTo>
                        <a:pt x="222" y="560"/>
                      </a:lnTo>
                      <a:lnTo>
                        <a:pt x="229" y="563"/>
                      </a:lnTo>
                      <a:lnTo>
                        <a:pt x="238" y="565"/>
                      </a:lnTo>
                      <a:lnTo>
                        <a:pt x="246" y="566"/>
                      </a:lnTo>
                      <a:lnTo>
                        <a:pt x="254" y="566"/>
                      </a:lnTo>
                      <a:lnTo>
                        <a:pt x="312" y="566"/>
                      </a:lnTo>
                      <a:lnTo>
                        <a:pt x="312" y="566"/>
                      </a:lnTo>
                      <a:lnTo>
                        <a:pt x="320" y="566"/>
                      </a:lnTo>
                      <a:lnTo>
                        <a:pt x="329" y="565"/>
                      </a:lnTo>
                      <a:lnTo>
                        <a:pt x="337" y="563"/>
                      </a:lnTo>
                      <a:lnTo>
                        <a:pt x="344" y="560"/>
                      </a:lnTo>
                      <a:lnTo>
                        <a:pt x="352" y="556"/>
                      </a:lnTo>
                      <a:lnTo>
                        <a:pt x="359" y="552"/>
                      </a:lnTo>
                      <a:lnTo>
                        <a:pt x="366" y="547"/>
                      </a:lnTo>
                      <a:lnTo>
                        <a:pt x="372" y="542"/>
                      </a:lnTo>
                      <a:lnTo>
                        <a:pt x="378" y="536"/>
                      </a:lnTo>
                      <a:lnTo>
                        <a:pt x="382" y="529"/>
                      </a:lnTo>
                      <a:lnTo>
                        <a:pt x="387" y="522"/>
                      </a:lnTo>
                      <a:lnTo>
                        <a:pt x="390" y="515"/>
                      </a:lnTo>
                      <a:lnTo>
                        <a:pt x="393" y="507"/>
                      </a:lnTo>
                      <a:lnTo>
                        <a:pt x="395" y="499"/>
                      </a:lnTo>
                      <a:lnTo>
                        <a:pt x="396" y="490"/>
                      </a:lnTo>
                      <a:lnTo>
                        <a:pt x="397" y="481"/>
                      </a:lnTo>
                      <a:lnTo>
                        <a:pt x="397" y="425"/>
                      </a:lnTo>
                      <a:lnTo>
                        <a:pt x="397" y="425"/>
                      </a:lnTo>
                      <a:lnTo>
                        <a:pt x="397" y="420"/>
                      </a:lnTo>
                      <a:lnTo>
                        <a:pt x="399" y="414"/>
                      </a:lnTo>
                      <a:lnTo>
                        <a:pt x="402" y="409"/>
                      </a:lnTo>
                      <a:lnTo>
                        <a:pt x="405" y="405"/>
                      </a:lnTo>
                      <a:lnTo>
                        <a:pt x="409" y="402"/>
                      </a:lnTo>
                      <a:lnTo>
                        <a:pt x="414" y="399"/>
                      </a:lnTo>
                      <a:lnTo>
                        <a:pt x="419" y="398"/>
                      </a:lnTo>
                      <a:lnTo>
                        <a:pt x="425" y="396"/>
                      </a:lnTo>
                      <a:lnTo>
                        <a:pt x="425" y="396"/>
                      </a:lnTo>
                      <a:lnTo>
                        <a:pt x="433" y="396"/>
                      </a:lnTo>
                      <a:lnTo>
                        <a:pt x="442" y="394"/>
                      </a:lnTo>
                      <a:lnTo>
                        <a:pt x="450" y="392"/>
                      </a:lnTo>
                      <a:lnTo>
                        <a:pt x="458" y="389"/>
                      </a:lnTo>
                      <a:lnTo>
                        <a:pt x="466" y="386"/>
                      </a:lnTo>
                      <a:lnTo>
                        <a:pt x="473" y="382"/>
                      </a:lnTo>
                      <a:lnTo>
                        <a:pt x="479" y="377"/>
                      </a:lnTo>
                      <a:lnTo>
                        <a:pt x="485" y="371"/>
                      </a:lnTo>
                      <a:lnTo>
                        <a:pt x="491" y="365"/>
                      </a:lnTo>
                      <a:lnTo>
                        <a:pt x="496" y="359"/>
                      </a:lnTo>
                      <a:lnTo>
                        <a:pt x="500" y="352"/>
                      </a:lnTo>
                      <a:lnTo>
                        <a:pt x="503" y="345"/>
                      </a:lnTo>
                      <a:lnTo>
                        <a:pt x="506" y="337"/>
                      </a:lnTo>
                      <a:lnTo>
                        <a:pt x="508" y="329"/>
                      </a:lnTo>
                      <a:lnTo>
                        <a:pt x="510" y="321"/>
                      </a:lnTo>
                      <a:lnTo>
                        <a:pt x="510" y="312"/>
                      </a:lnTo>
                      <a:lnTo>
                        <a:pt x="510" y="283"/>
                      </a:lnTo>
                      <a:lnTo>
                        <a:pt x="510" y="283"/>
                      </a:lnTo>
                      <a:lnTo>
                        <a:pt x="509" y="260"/>
                      </a:lnTo>
                      <a:lnTo>
                        <a:pt x="505" y="238"/>
                      </a:lnTo>
                      <a:lnTo>
                        <a:pt x="500" y="216"/>
                      </a:lnTo>
                      <a:lnTo>
                        <a:pt x="492" y="195"/>
                      </a:lnTo>
                      <a:lnTo>
                        <a:pt x="483" y="175"/>
                      </a:lnTo>
                      <a:lnTo>
                        <a:pt x="472" y="156"/>
                      </a:lnTo>
                      <a:lnTo>
                        <a:pt x="458" y="139"/>
                      </a:lnTo>
                      <a:lnTo>
                        <a:pt x="443" y="123"/>
                      </a:lnTo>
                      <a:lnTo>
                        <a:pt x="427" y="109"/>
                      </a:lnTo>
                      <a:lnTo>
                        <a:pt x="410" y="95"/>
                      </a:lnTo>
                      <a:lnTo>
                        <a:pt x="391" y="84"/>
                      </a:lnTo>
                      <a:lnTo>
                        <a:pt x="372" y="74"/>
                      </a:lnTo>
                      <a:lnTo>
                        <a:pt x="350" y="67"/>
                      </a:lnTo>
                      <a:lnTo>
                        <a:pt x="329" y="61"/>
                      </a:lnTo>
                      <a:lnTo>
                        <a:pt x="306" y="58"/>
                      </a:lnTo>
                      <a:lnTo>
                        <a:pt x="284" y="56"/>
                      </a:lnTo>
                      <a:lnTo>
                        <a:pt x="284" y="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g1ebbbcf9ef1_1_5"/>
                <p:cNvSpPr/>
                <p:nvPr/>
              </p:nvSpPr>
              <p:spPr>
                <a:xfrm>
                  <a:off x="7123113" y="3690938"/>
                  <a:ext cx="44450" cy="46038"/>
                </a:xfrm>
                <a:custGeom>
                  <a:rect b="b" l="l" r="r" t="t"/>
                  <a:pathLst>
                    <a:path extrusionOk="0" h="170" w="169">
                      <a:moveTo>
                        <a:pt x="85" y="170"/>
                      </a:moveTo>
                      <a:lnTo>
                        <a:pt x="85" y="170"/>
                      </a:lnTo>
                      <a:lnTo>
                        <a:pt x="76" y="170"/>
                      </a:lnTo>
                      <a:lnTo>
                        <a:pt x="67" y="168"/>
                      </a:lnTo>
                      <a:lnTo>
                        <a:pt x="59" y="166"/>
                      </a:lnTo>
                      <a:lnTo>
                        <a:pt x="52" y="163"/>
                      </a:lnTo>
                      <a:lnTo>
                        <a:pt x="44" y="160"/>
                      </a:lnTo>
                      <a:lnTo>
                        <a:pt x="37" y="156"/>
                      </a:lnTo>
                      <a:lnTo>
                        <a:pt x="31" y="150"/>
                      </a:lnTo>
                      <a:lnTo>
                        <a:pt x="25" y="144"/>
                      </a:lnTo>
                      <a:lnTo>
                        <a:pt x="19" y="138"/>
                      </a:lnTo>
                      <a:lnTo>
                        <a:pt x="15" y="132"/>
                      </a:lnTo>
                      <a:lnTo>
                        <a:pt x="10" y="125"/>
                      </a:lnTo>
                      <a:lnTo>
                        <a:pt x="7" y="118"/>
                      </a:lnTo>
                      <a:lnTo>
                        <a:pt x="4" y="110"/>
                      </a:lnTo>
                      <a:lnTo>
                        <a:pt x="2" y="102"/>
                      </a:lnTo>
                      <a:lnTo>
                        <a:pt x="1" y="93"/>
                      </a:lnTo>
                      <a:lnTo>
                        <a:pt x="0" y="85"/>
                      </a:lnTo>
                      <a:lnTo>
                        <a:pt x="0" y="85"/>
                      </a:lnTo>
                      <a:lnTo>
                        <a:pt x="1" y="76"/>
                      </a:lnTo>
                      <a:lnTo>
                        <a:pt x="2" y="68"/>
                      </a:lnTo>
                      <a:lnTo>
                        <a:pt x="4" y="60"/>
                      </a:lnTo>
                      <a:lnTo>
                        <a:pt x="7" y="51"/>
                      </a:lnTo>
                      <a:lnTo>
                        <a:pt x="10" y="44"/>
                      </a:lnTo>
                      <a:lnTo>
                        <a:pt x="15" y="37"/>
                      </a:lnTo>
                      <a:lnTo>
                        <a:pt x="19" y="30"/>
                      </a:lnTo>
                      <a:lnTo>
                        <a:pt x="25" y="24"/>
                      </a:lnTo>
                      <a:lnTo>
                        <a:pt x="31" y="19"/>
                      </a:lnTo>
                      <a:lnTo>
                        <a:pt x="37" y="14"/>
                      </a:lnTo>
                      <a:lnTo>
                        <a:pt x="44" y="10"/>
                      </a:lnTo>
                      <a:lnTo>
                        <a:pt x="52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6" y="0"/>
                      </a:lnTo>
                      <a:lnTo>
                        <a:pt x="85" y="0"/>
                      </a:lnTo>
                      <a:lnTo>
                        <a:pt x="85" y="0"/>
                      </a:lnTo>
                      <a:lnTo>
                        <a:pt x="94" y="0"/>
                      </a:lnTo>
                      <a:lnTo>
                        <a:pt x="102" y="1"/>
                      </a:lnTo>
                      <a:lnTo>
                        <a:pt x="110" y="3"/>
                      </a:lnTo>
                      <a:lnTo>
                        <a:pt x="118" y="6"/>
                      </a:lnTo>
                      <a:lnTo>
                        <a:pt x="125" y="10"/>
                      </a:lnTo>
                      <a:lnTo>
                        <a:pt x="132" y="14"/>
                      </a:lnTo>
                      <a:lnTo>
                        <a:pt x="139" y="19"/>
                      </a:lnTo>
                      <a:lnTo>
                        <a:pt x="145" y="24"/>
                      </a:lnTo>
                      <a:lnTo>
                        <a:pt x="150" y="30"/>
                      </a:lnTo>
                      <a:lnTo>
                        <a:pt x="155" y="37"/>
                      </a:lnTo>
                      <a:lnTo>
                        <a:pt x="159" y="44"/>
                      </a:lnTo>
                      <a:lnTo>
                        <a:pt x="163" y="51"/>
                      </a:lnTo>
                      <a:lnTo>
                        <a:pt x="166" y="60"/>
                      </a:lnTo>
                      <a:lnTo>
                        <a:pt x="168" y="68"/>
                      </a:lnTo>
                      <a:lnTo>
                        <a:pt x="169" y="76"/>
                      </a:lnTo>
                      <a:lnTo>
                        <a:pt x="169" y="85"/>
                      </a:lnTo>
                      <a:lnTo>
                        <a:pt x="169" y="85"/>
                      </a:lnTo>
                      <a:lnTo>
                        <a:pt x="169" y="93"/>
                      </a:lnTo>
                      <a:lnTo>
                        <a:pt x="168" y="102"/>
                      </a:lnTo>
                      <a:lnTo>
                        <a:pt x="166" y="110"/>
                      </a:lnTo>
                      <a:lnTo>
                        <a:pt x="163" y="118"/>
                      </a:lnTo>
                      <a:lnTo>
                        <a:pt x="159" y="125"/>
                      </a:lnTo>
                      <a:lnTo>
                        <a:pt x="155" y="132"/>
                      </a:lnTo>
                      <a:lnTo>
                        <a:pt x="150" y="138"/>
                      </a:lnTo>
                      <a:lnTo>
                        <a:pt x="145" y="144"/>
                      </a:lnTo>
                      <a:lnTo>
                        <a:pt x="139" y="150"/>
                      </a:lnTo>
                      <a:lnTo>
                        <a:pt x="132" y="156"/>
                      </a:lnTo>
                      <a:lnTo>
                        <a:pt x="125" y="160"/>
                      </a:lnTo>
                      <a:lnTo>
                        <a:pt x="118" y="163"/>
                      </a:lnTo>
                      <a:lnTo>
                        <a:pt x="110" y="166"/>
                      </a:lnTo>
                      <a:lnTo>
                        <a:pt x="102" y="168"/>
                      </a:lnTo>
                      <a:lnTo>
                        <a:pt x="94" y="170"/>
                      </a:lnTo>
                      <a:lnTo>
                        <a:pt x="85" y="170"/>
                      </a:lnTo>
                      <a:lnTo>
                        <a:pt x="85" y="170"/>
                      </a:lnTo>
                      <a:close/>
                      <a:moveTo>
                        <a:pt x="85" y="57"/>
                      </a:moveTo>
                      <a:lnTo>
                        <a:pt x="85" y="57"/>
                      </a:lnTo>
                      <a:lnTo>
                        <a:pt x="80" y="57"/>
                      </a:lnTo>
                      <a:lnTo>
                        <a:pt x="73" y="59"/>
                      </a:lnTo>
                      <a:lnTo>
                        <a:pt x="69" y="62"/>
                      </a:lnTo>
                      <a:lnTo>
                        <a:pt x="64" y="65"/>
                      </a:lnTo>
                      <a:lnTo>
                        <a:pt x="61" y="69"/>
                      </a:lnTo>
                      <a:lnTo>
                        <a:pt x="58" y="74"/>
                      </a:lnTo>
                      <a:lnTo>
                        <a:pt x="57" y="79"/>
                      </a:lnTo>
                      <a:lnTo>
                        <a:pt x="56" y="85"/>
                      </a:lnTo>
                      <a:lnTo>
                        <a:pt x="56" y="85"/>
                      </a:lnTo>
                      <a:lnTo>
                        <a:pt x="57" y="90"/>
                      </a:lnTo>
                      <a:lnTo>
                        <a:pt x="58" y="96"/>
                      </a:lnTo>
                      <a:lnTo>
                        <a:pt x="61" y="100"/>
                      </a:lnTo>
                      <a:lnTo>
                        <a:pt x="64" y="105"/>
                      </a:lnTo>
                      <a:lnTo>
                        <a:pt x="69" y="108"/>
                      </a:lnTo>
                      <a:lnTo>
                        <a:pt x="73" y="111"/>
                      </a:lnTo>
                      <a:lnTo>
                        <a:pt x="80" y="112"/>
                      </a:lnTo>
                      <a:lnTo>
                        <a:pt x="85" y="113"/>
                      </a:lnTo>
                      <a:lnTo>
                        <a:pt x="85" y="113"/>
                      </a:lnTo>
                      <a:lnTo>
                        <a:pt x="91" y="112"/>
                      </a:lnTo>
                      <a:lnTo>
                        <a:pt x="96" y="111"/>
                      </a:lnTo>
                      <a:lnTo>
                        <a:pt x="101" y="108"/>
                      </a:lnTo>
                      <a:lnTo>
                        <a:pt x="105" y="105"/>
                      </a:lnTo>
                      <a:lnTo>
                        <a:pt x="109" y="100"/>
                      </a:lnTo>
                      <a:lnTo>
                        <a:pt x="111" y="96"/>
                      </a:lnTo>
                      <a:lnTo>
                        <a:pt x="113" y="90"/>
                      </a:lnTo>
                      <a:lnTo>
                        <a:pt x="113" y="85"/>
                      </a:lnTo>
                      <a:lnTo>
                        <a:pt x="113" y="85"/>
                      </a:lnTo>
                      <a:lnTo>
                        <a:pt x="113" y="79"/>
                      </a:lnTo>
                      <a:lnTo>
                        <a:pt x="111" y="74"/>
                      </a:lnTo>
                      <a:lnTo>
                        <a:pt x="109" y="69"/>
                      </a:lnTo>
                      <a:lnTo>
                        <a:pt x="105" y="65"/>
                      </a:lnTo>
                      <a:lnTo>
                        <a:pt x="101" y="62"/>
                      </a:lnTo>
                      <a:lnTo>
                        <a:pt x="96" y="59"/>
                      </a:lnTo>
                      <a:lnTo>
                        <a:pt x="91" y="57"/>
                      </a:lnTo>
                      <a:lnTo>
                        <a:pt x="85" y="57"/>
                      </a:lnTo>
                      <a:lnTo>
                        <a:pt x="85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g1ebbbcf9ef1_1_5"/>
                <p:cNvSpPr/>
                <p:nvPr/>
              </p:nvSpPr>
              <p:spPr>
                <a:xfrm>
                  <a:off x="7183438" y="3690938"/>
                  <a:ext cx="44450" cy="46038"/>
                </a:xfrm>
                <a:custGeom>
                  <a:rect b="b" l="l" r="r" t="t"/>
                  <a:pathLst>
                    <a:path extrusionOk="0" h="170" w="170">
                      <a:moveTo>
                        <a:pt x="85" y="170"/>
                      </a:moveTo>
                      <a:lnTo>
                        <a:pt x="85" y="170"/>
                      </a:lnTo>
                      <a:lnTo>
                        <a:pt x="76" y="170"/>
                      </a:lnTo>
                      <a:lnTo>
                        <a:pt x="68" y="168"/>
                      </a:lnTo>
                      <a:lnTo>
                        <a:pt x="60" y="166"/>
                      </a:lnTo>
                      <a:lnTo>
                        <a:pt x="52" y="163"/>
                      </a:lnTo>
                      <a:lnTo>
                        <a:pt x="44" y="160"/>
                      </a:lnTo>
                      <a:lnTo>
                        <a:pt x="37" y="156"/>
                      </a:lnTo>
                      <a:lnTo>
                        <a:pt x="30" y="150"/>
                      </a:lnTo>
                      <a:lnTo>
                        <a:pt x="24" y="144"/>
                      </a:lnTo>
                      <a:lnTo>
                        <a:pt x="19" y="138"/>
                      </a:lnTo>
                      <a:lnTo>
                        <a:pt x="14" y="132"/>
                      </a:lnTo>
                      <a:lnTo>
                        <a:pt x="10" y="125"/>
                      </a:lnTo>
                      <a:lnTo>
                        <a:pt x="6" y="118"/>
                      </a:lnTo>
                      <a:lnTo>
                        <a:pt x="3" y="110"/>
                      </a:lnTo>
                      <a:lnTo>
                        <a:pt x="1" y="102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0" y="85"/>
                      </a:lnTo>
                      <a:lnTo>
                        <a:pt x="0" y="76"/>
                      </a:lnTo>
                      <a:lnTo>
                        <a:pt x="1" y="68"/>
                      </a:lnTo>
                      <a:lnTo>
                        <a:pt x="3" y="60"/>
                      </a:lnTo>
                      <a:lnTo>
                        <a:pt x="6" y="51"/>
                      </a:lnTo>
                      <a:lnTo>
                        <a:pt x="10" y="44"/>
                      </a:lnTo>
                      <a:lnTo>
                        <a:pt x="14" y="37"/>
                      </a:lnTo>
                      <a:lnTo>
                        <a:pt x="19" y="30"/>
                      </a:lnTo>
                      <a:lnTo>
                        <a:pt x="24" y="24"/>
                      </a:lnTo>
                      <a:lnTo>
                        <a:pt x="30" y="19"/>
                      </a:lnTo>
                      <a:lnTo>
                        <a:pt x="37" y="14"/>
                      </a:lnTo>
                      <a:lnTo>
                        <a:pt x="44" y="10"/>
                      </a:lnTo>
                      <a:lnTo>
                        <a:pt x="52" y="6"/>
                      </a:lnTo>
                      <a:lnTo>
                        <a:pt x="60" y="3"/>
                      </a:lnTo>
                      <a:lnTo>
                        <a:pt x="68" y="1"/>
                      </a:lnTo>
                      <a:lnTo>
                        <a:pt x="76" y="0"/>
                      </a:lnTo>
                      <a:lnTo>
                        <a:pt x="85" y="0"/>
                      </a:lnTo>
                      <a:lnTo>
                        <a:pt x="85" y="0"/>
                      </a:lnTo>
                      <a:lnTo>
                        <a:pt x="93" y="0"/>
                      </a:lnTo>
                      <a:lnTo>
                        <a:pt x="102" y="1"/>
                      </a:lnTo>
                      <a:lnTo>
                        <a:pt x="110" y="3"/>
                      </a:lnTo>
                      <a:lnTo>
                        <a:pt x="117" y="6"/>
                      </a:lnTo>
                      <a:lnTo>
                        <a:pt x="125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4" y="24"/>
                      </a:lnTo>
                      <a:lnTo>
                        <a:pt x="151" y="30"/>
                      </a:lnTo>
                      <a:lnTo>
                        <a:pt x="156" y="37"/>
                      </a:lnTo>
                      <a:lnTo>
                        <a:pt x="160" y="44"/>
                      </a:lnTo>
                      <a:lnTo>
                        <a:pt x="163" y="51"/>
                      </a:lnTo>
                      <a:lnTo>
                        <a:pt x="166" y="60"/>
                      </a:lnTo>
                      <a:lnTo>
                        <a:pt x="168" y="68"/>
                      </a:lnTo>
                      <a:lnTo>
                        <a:pt x="169" y="76"/>
                      </a:lnTo>
                      <a:lnTo>
                        <a:pt x="170" y="85"/>
                      </a:lnTo>
                      <a:lnTo>
                        <a:pt x="170" y="85"/>
                      </a:lnTo>
                      <a:lnTo>
                        <a:pt x="169" y="93"/>
                      </a:lnTo>
                      <a:lnTo>
                        <a:pt x="168" y="102"/>
                      </a:lnTo>
                      <a:lnTo>
                        <a:pt x="166" y="110"/>
                      </a:lnTo>
                      <a:lnTo>
                        <a:pt x="163" y="118"/>
                      </a:lnTo>
                      <a:lnTo>
                        <a:pt x="160" y="125"/>
                      </a:lnTo>
                      <a:lnTo>
                        <a:pt x="156" y="132"/>
                      </a:lnTo>
                      <a:lnTo>
                        <a:pt x="151" y="138"/>
                      </a:lnTo>
                      <a:lnTo>
                        <a:pt x="144" y="144"/>
                      </a:lnTo>
                      <a:lnTo>
                        <a:pt x="138" y="150"/>
                      </a:lnTo>
                      <a:lnTo>
                        <a:pt x="132" y="156"/>
                      </a:lnTo>
                      <a:lnTo>
                        <a:pt x="125" y="160"/>
                      </a:lnTo>
                      <a:lnTo>
                        <a:pt x="117" y="163"/>
                      </a:lnTo>
                      <a:lnTo>
                        <a:pt x="110" y="166"/>
                      </a:lnTo>
                      <a:lnTo>
                        <a:pt x="102" y="168"/>
                      </a:lnTo>
                      <a:lnTo>
                        <a:pt x="93" y="170"/>
                      </a:lnTo>
                      <a:lnTo>
                        <a:pt x="85" y="170"/>
                      </a:lnTo>
                      <a:lnTo>
                        <a:pt x="85" y="170"/>
                      </a:lnTo>
                      <a:close/>
                      <a:moveTo>
                        <a:pt x="85" y="57"/>
                      </a:moveTo>
                      <a:lnTo>
                        <a:pt x="85" y="57"/>
                      </a:lnTo>
                      <a:lnTo>
                        <a:pt x="79" y="57"/>
                      </a:lnTo>
                      <a:lnTo>
                        <a:pt x="74" y="59"/>
                      </a:lnTo>
                      <a:lnTo>
                        <a:pt x="69" y="62"/>
                      </a:lnTo>
                      <a:lnTo>
                        <a:pt x="65" y="65"/>
                      </a:lnTo>
                      <a:lnTo>
                        <a:pt x="61" y="69"/>
                      </a:lnTo>
                      <a:lnTo>
                        <a:pt x="59" y="74"/>
                      </a:lnTo>
                      <a:lnTo>
                        <a:pt x="57" y="79"/>
                      </a:lnTo>
                      <a:lnTo>
                        <a:pt x="57" y="85"/>
                      </a:lnTo>
                      <a:lnTo>
                        <a:pt x="57" y="85"/>
                      </a:lnTo>
                      <a:lnTo>
                        <a:pt x="57" y="90"/>
                      </a:lnTo>
                      <a:lnTo>
                        <a:pt x="59" y="96"/>
                      </a:lnTo>
                      <a:lnTo>
                        <a:pt x="61" y="100"/>
                      </a:lnTo>
                      <a:lnTo>
                        <a:pt x="65" y="105"/>
                      </a:lnTo>
                      <a:lnTo>
                        <a:pt x="69" y="108"/>
                      </a:lnTo>
                      <a:lnTo>
                        <a:pt x="74" y="111"/>
                      </a:lnTo>
                      <a:lnTo>
                        <a:pt x="79" y="112"/>
                      </a:lnTo>
                      <a:lnTo>
                        <a:pt x="85" y="113"/>
                      </a:lnTo>
                      <a:lnTo>
                        <a:pt x="85" y="113"/>
                      </a:lnTo>
                      <a:lnTo>
                        <a:pt x="90" y="112"/>
                      </a:lnTo>
                      <a:lnTo>
                        <a:pt x="96" y="111"/>
                      </a:lnTo>
                      <a:lnTo>
                        <a:pt x="100" y="108"/>
                      </a:lnTo>
                      <a:lnTo>
                        <a:pt x="105" y="105"/>
                      </a:lnTo>
                      <a:lnTo>
                        <a:pt x="108" y="100"/>
                      </a:lnTo>
                      <a:lnTo>
                        <a:pt x="111" y="96"/>
                      </a:lnTo>
                      <a:lnTo>
                        <a:pt x="112" y="90"/>
                      </a:lnTo>
                      <a:lnTo>
                        <a:pt x="113" y="85"/>
                      </a:lnTo>
                      <a:lnTo>
                        <a:pt x="113" y="85"/>
                      </a:lnTo>
                      <a:lnTo>
                        <a:pt x="112" y="79"/>
                      </a:lnTo>
                      <a:lnTo>
                        <a:pt x="111" y="74"/>
                      </a:lnTo>
                      <a:lnTo>
                        <a:pt x="108" y="69"/>
                      </a:lnTo>
                      <a:lnTo>
                        <a:pt x="105" y="65"/>
                      </a:lnTo>
                      <a:lnTo>
                        <a:pt x="100" y="62"/>
                      </a:lnTo>
                      <a:lnTo>
                        <a:pt x="96" y="59"/>
                      </a:lnTo>
                      <a:lnTo>
                        <a:pt x="90" y="57"/>
                      </a:lnTo>
                      <a:lnTo>
                        <a:pt x="85" y="57"/>
                      </a:lnTo>
                      <a:lnTo>
                        <a:pt x="85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6" name="Google Shape;536;g1ebbbcf9ef1_1_5"/>
            <p:cNvGrpSpPr/>
            <p:nvPr/>
          </p:nvGrpSpPr>
          <p:grpSpPr>
            <a:xfrm>
              <a:off x="5435380" y="2523311"/>
              <a:ext cx="777240" cy="777240"/>
              <a:chOff x="5435380" y="2440478"/>
              <a:chExt cx="777240" cy="777240"/>
            </a:xfrm>
          </p:grpSpPr>
          <p:sp>
            <p:nvSpPr>
              <p:cNvPr id="537" name="Google Shape;537;g1ebbbcf9ef1_1_5"/>
              <p:cNvSpPr/>
              <p:nvPr/>
            </p:nvSpPr>
            <p:spPr>
              <a:xfrm>
                <a:off x="5435380" y="2440478"/>
                <a:ext cx="777240" cy="777240"/>
              </a:xfrm>
              <a:prstGeom prst="ellipse">
                <a:avLst/>
              </a:prstGeom>
              <a:solidFill>
                <a:srgbClr val="6910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g1ebbbcf9ef1_1_5"/>
              <p:cNvGrpSpPr/>
              <p:nvPr/>
            </p:nvGrpSpPr>
            <p:grpSpPr>
              <a:xfrm>
                <a:off x="5643819" y="2648917"/>
                <a:ext cx="360363" cy="360363"/>
                <a:chOff x="3395663" y="1824038"/>
                <a:chExt cx="360363" cy="360363"/>
              </a:xfrm>
            </p:grpSpPr>
            <p:sp>
              <p:nvSpPr>
                <p:cNvPr id="539" name="Google Shape;539;g1ebbbcf9ef1_1_5"/>
                <p:cNvSpPr/>
                <p:nvPr/>
              </p:nvSpPr>
              <p:spPr>
                <a:xfrm>
                  <a:off x="3395663" y="1824038"/>
                  <a:ext cx="360363" cy="360363"/>
                </a:xfrm>
                <a:custGeom>
                  <a:rect b="b" l="l" r="r" t="t"/>
                  <a:pathLst>
                    <a:path extrusionOk="0" h="1588" w="1587">
                      <a:moveTo>
                        <a:pt x="1422" y="1588"/>
                      </a:moveTo>
                      <a:lnTo>
                        <a:pt x="166" y="1588"/>
                      </a:lnTo>
                      <a:lnTo>
                        <a:pt x="166" y="1588"/>
                      </a:lnTo>
                      <a:lnTo>
                        <a:pt x="149" y="1587"/>
                      </a:lnTo>
                      <a:lnTo>
                        <a:pt x="132" y="1584"/>
                      </a:lnTo>
                      <a:lnTo>
                        <a:pt x="117" y="1580"/>
                      </a:lnTo>
                      <a:lnTo>
                        <a:pt x="101" y="1575"/>
                      </a:lnTo>
                      <a:lnTo>
                        <a:pt x="87" y="1567"/>
                      </a:lnTo>
                      <a:lnTo>
                        <a:pt x="73" y="1559"/>
                      </a:lnTo>
                      <a:lnTo>
                        <a:pt x="60" y="1550"/>
                      </a:lnTo>
                      <a:lnTo>
                        <a:pt x="49" y="1539"/>
                      </a:lnTo>
                      <a:lnTo>
                        <a:pt x="38" y="1527"/>
                      </a:lnTo>
                      <a:lnTo>
                        <a:pt x="29" y="1515"/>
                      </a:lnTo>
                      <a:lnTo>
                        <a:pt x="21" y="1501"/>
                      </a:lnTo>
                      <a:lnTo>
                        <a:pt x="13" y="1487"/>
                      </a:lnTo>
                      <a:lnTo>
                        <a:pt x="7" y="1471"/>
                      </a:lnTo>
                      <a:lnTo>
                        <a:pt x="3" y="1456"/>
                      </a:lnTo>
                      <a:lnTo>
                        <a:pt x="1" y="1439"/>
                      </a:lnTo>
                      <a:lnTo>
                        <a:pt x="0" y="1423"/>
                      </a:lnTo>
                      <a:lnTo>
                        <a:pt x="0" y="166"/>
                      </a:lnTo>
                      <a:lnTo>
                        <a:pt x="0" y="166"/>
                      </a:lnTo>
                      <a:lnTo>
                        <a:pt x="1" y="148"/>
                      </a:lnTo>
                      <a:lnTo>
                        <a:pt x="3" y="132"/>
                      </a:lnTo>
                      <a:lnTo>
                        <a:pt x="7" y="116"/>
                      </a:lnTo>
                      <a:lnTo>
                        <a:pt x="13" y="101"/>
                      </a:lnTo>
                      <a:lnTo>
                        <a:pt x="21" y="87"/>
                      </a:lnTo>
                      <a:lnTo>
                        <a:pt x="29" y="73"/>
                      </a:lnTo>
                      <a:lnTo>
                        <a:pt x="38" y="60"/>
                      </a:lnTo>
                      <a:lnTo>
                        <a:pt x="49" y="49"/>
                      </a:lnTo>
                      <a:lnTo>
                        <a:pt x="60" y="38"/>
                      </a:lnTo>
                      <a:lnTo>
                        <a:pt x="73" y="28"/>
                      </a:lnTo>
                      <a:lnTo>
                        <a:pt x="87" y="20"/>
                      </a:lnTo>
                      <a:lnTo>
                        <a:pt x="101" y="13"/>
                      </a:lnTo>
                      <a:lnTo>
                        <a:pt x="117" y="8"/>
                      </a:lnTo>
                      <a:lnTo>
                        <a:pt x="132" y="4"/>
                      </a:lnTo>
                      <a:lnTo>
                        <a:pt x="149" y="2"/>
                      </a:lnTo>
                      <a:lnTo>
                        <a:pt x="166" y="0"/>
                      </a:lnTo>
                      <a:lnTo>
                        <a:pt x="1422" y="0"/>
                      </a:lnTo>
                      <a:lnTo>
                        <a:pt x="1422" y="0"/>
                      </a:lnTo>
                      <a:lnTo>
                        <a:pt x="1438" y="2"/>
                      </a:lnTo>
                      <a:lnTo>
                        <a:pt x="1455" y="4"/>
                      </a:lnTo>
                      <a:lnTo>
                        <a:pt x="1472" y="8"/>
                      </a:lnTo>
                      <a:lnTo>
                        <a:pt x="1486" y="13"/>
                      </a:lnTo>
                      <a:lnTo>
                        <a:pt x="1500" y="20"/>
                      </a:lnTo>
                      <a:lnTo>
                        <a:pt x="1514" y="28"/>
                      </a:lnTo>
                      <a:lnTo>
                        <a:pt x="1527" y="38"/>
                      </a:lnTo>
                      <a:lnTo>
                        <a:pt x="1539" y="49"/>
                      </a:lnTo>
                      <a:lnTo>
                        <a:pt x="1549" y="60"/>
                      </a:lnTo>
                      <a:lnTo>
                        <a:pt x="1559" y="73"/>
                      </a:lnTo>
                      <a:lnTo>
                        <a:pt x="1568" y="87"/>
                      </a:lnTo>
                      <a:lnTo>
                        <a:pt x="1574" y="101"/>
                      </a:lnTo>
                      <a:lnTo>
                        <a:pt x="1580" y="116"/>
                      </a:lnTo>
                      <a:lnTo>
                        <a:pt x="1584" y="132"/>
                      </a:lnTo>
                      <a:lnTo>
                        <a:pt x="1586" y="148"/>
                      </a:lnTo>
                      <a:lnTo>
                        <a:pt x="1587" y="166"/>
                      </a:lnTo>
                      <a:lnTo>
                        <a:pt x="1587" y="1423"/>
                      </a:lnTo>
                      <a:lnTo>
                        <a:pt x="1587" y="1423"/>
                      </a:lnTo>
                      <a:lnTo>
                        <a:pt x="1586" y="1439"/>
                      </a:lnTo>
                      <a:lnTo>
                        <a:pt x="1584" y="1456"/>
                      </a:lnTo>
                      <a:lnTo>
                        <a:pt x="1580" y="1471"/>
                      </a:lnTo>
                      <a:lnTo>
                        <a:pt x="1574" y="1487"/>
                      </a:lnTo>
                      <a:lnTo>
                        <a:pt x="1568" y="1501"/>
                      </a:lnTo>
                      <a:lnTo>
                        <a:pt x="1559" y="1515"/>
                      </a:lnTo>
                      <a:lnTo>
                        <a:pt x="1549" y="1527"/>
                      </a:lnTo>
                      <a:lnTo>
                        <a:pt x="1539" y="1539"/>
                      </a:lnTo>
                      <a:lnTo>
                        <a:pt x="1527" y="1550"/>
                      </a:lnTo>
                      <a:lnTo>
                        <a:pt x="1514" y="1559"/>
                      </a:lnTo>
                      <a:lnTo>
                        <a:pt x="1500" y="1567"/>
                      </a:lnTo>
                      <a:lnTo>
                        <a:pt x="1486" y="1575"/>
                      </a:lnTo>
                      <a:lnTo>
                        <a:pt x="1472" y="1580"/>
                      </a:lnTo>
                      <a:lnTo>
                        <a:pt x="1455" y="1584"/>
                      </a:lnTo>
                      <a:lnTo>
                        <a:pt x="1438" y="1587"/>
                      </a:lnTo>
                      <a:lnTo>
                        <a:pt x="1422" y="1588"/>
                      </a:lnTo>
                      <a:lnTo>
                        <a:pt x="1422" y="1588"/>
                      </a:lnTo>
                      <a:close/>
                      <a:moveTo>
                        <a:pt x="166" y="67"/>
                      </a:moveTo>
                      <a:lnTo>
                        <a:pt x="166" y="67"/>
                      </a:lnTo>
                      <a:lnTo>
                        <a:pt x="155" y="67"/>
                      </a:lnTo>
                      <a:lnTo>
                        <a:pt x="146" y="69"/>
                      </a:lnTo>
                      <a:lnTo>
                        <a:pt x="137" y="71"/>
                      </a:lnTo>
                      <a:lnTo>
                        <a:pt x="127" y="74"/>
                      </a:lnTo>
                      <a:lnTo>
                        <a:pt x="118" y="78"/>
                      </a:lnTo>
                      <a:lnTo>
                        <a:pt x="110" y="83"/>
                      </a:lnTo>
                      <a:lnTo>
                        <a:pt x="102" y="89"/>
                      </a:lnTo>
                      <a:lnTo>
                        <a:pt x="95" y="96"/>
                      </a:lnTo>
                      <a:lnTo>
                        <a:pt x="89" y="103"/>
                      </a:lnTo>
                      <a:lnTo>
                        <a:pt x="84" y="110"/>
                      </a:lnTo>
                      <a:lnTo>
                        <a:pt x="79" y="118"/>
                      </a:lnTo>
                      <a:lnTo>
                        <a:pt x="74" y="127"/>
                      </a:lnTo>
                      <a:lnTo>
                        <a:pt x="70" y="136"/>
                      </a:lnTo>
                      <a:lnTo>
                        <a:pt x="68" y="145"/>
                      </a:lnTo>
                      <a:lnTo>
                        <a:pt x="67" y="156"/>
                      </a:lnTo>
                      <a:lnTo>
                        <a:pt x="66" y="166"/>
                      </a:lnTo>
                      <a:lnTo>
                        <a:pt x="66" y="1423"/>
                      </a:lnTo>
                      <a:lnTo>
                        <a:pt x="66" y="1423"/>
                      </a:lnTo>
                      <a:lnTo>
                        <a:pt x="67" y="1433"/>
                      </a:lnTo>
                      <a:lnTo>
                        <a:pt x="68" y="1442"/>
                      </a:lnTo>
                      <a:lnTo>
                        <a:pt x="70" y="1451"/>
                      </a:lnTo>
                      <a:lnTo>
                        <a:pt x="74" y="1461"/>
                      </a:lnTo>
                      <a:lnTo>
                        <a:pt x="79" y="1469"/>
                      </a:lnTo>
                      <a:lnTo>
                        <a:pt x="84" y="1477"/>
                      </a:lnTo>
                      <a:lnTo>
                        <a:pt x="89" y="1486"/>
                      </a:lnTo>
                      <a:lnTo>
                        <a:pt x="95" y="1493"/>
                      </a:lnTo>
                      <a:lnTo>
                        <a:pt x="102" y="1499"/>
                      </a:lnTo>
                      <a:lnTo>
                        <a:pt x="110" y="1504"/>
                      </a:lnTo>
                      <a:lnTo>
                        <a:pt x="118" y="1509"/>
                      </a:lnTo>
                      <a:lnTo>
                        <a:pt x="127" y="1514"/>
                      </a:lnTo>
                      <a:lnTo>
                        <a:pt x="137" y="1517"/>
                      </a:lnTo>
                      <a:lnTo>
                        <a:pt x="146" y="1520"/>
                      </a:lnTo>
                      <a:lnTo>
                        <a:pt x="155" y="1521"/>
                      </a:lnTo>
                      <a:lnTo>
                        <a:pt x="166" y="1522"/>
                      </a:lnTo>
                      <a:lnTo>
                        <a:pt x="1422" y="1522"/>
                      </a:lnTo>
                      <a:lnTo>
                        <a:pt x="1422" y="1522"/>
                      </a:lnTo>
                      <a:lnTo>
                        <a:pt x="1432" y="1521"/>
                      </a:lnTo>
                      <a:lnTo>
                        <a:pt x="1442" y="1520"/>
                      </a:lnTo>
                      <a:lnTo>
                        <a:pt x="1452" y="1517"/>
                      </a:lnTo>
                      <a:lnTo>
                        <a:pt x="1460" y="1514"/>
                      </a:lnTo>
                      <a:lnTo>
                        <a:pt x="1469" y="1509"/>
                      </a:lnTo>
                      <a:lnTo>
                        <a:pt x="1478" y="1504"/>
                      </a:lnTo>
                      <a:lnTo>
                        <a:pt x="1485" y="1499"/>
                      </a:lnTo>
                      <a:lnTo>
                        <a:pt x="1492" y="1493"/>
                      </a:lnTo>
                      <a:lnTo>
                        <a:pt x="1498" y="1486"/>
                      </a:lnTo>
                      <a:lnTo>
                        <a:pt x="1505" y="1477"/>
                      </a:lnTo>
                      <a:lnTo>
                        <a:pt x="1509" y="1469"/>
                      </a:lnTo>
                      <a:lnTo>
                        <a:pt x="1513" y="1461"/>
                      </a:lnTo>
                      <a:lnTo>
                        <a:pt x="1517" y="1451"/>
                      </a:lnTo>
                      <a:lnTo>
                        <a:pt x="1519" y="1442"/>
                      </a:lnTo>
                      <a:lnTo>
                        <a:pt x="1521" y="1433"/>
                      </a:lnTo>
                      <a:lnTo>
                        <a:pt x="1521" y="1423"/>
                      </a:lnTo>
                      <a:lnTo>
                        <a:pt x="1521" y="166"/>
                      </a:lnTo>
                      <a:lnTo>
                        <a:pt x="1521" y="166"/>
                      </a:lnTo>
                      <a:lnTo>
                        <a:pt x="1521" y="156"/>
                      </a:lnTo>
                      <a:lnTo>
                        <a:pt x="1519" y="145"/>
                      </a:lnTo>
                      <a:lnTo>
                        <a:pt x="1517" y="136"/>
                      </a:lnTo>
                      <a:lnTo>
                        <a:pt x="1513" y="127"/>
                      </a:lnTo>
                      <a:lnTo>
                        <a:pt x="1509" y="118"/>
                      </a:lnTo>
                      <a:lnTo>
                        <a:pt x="1505" y="110"/>
                      </a:lnTo>
                      <a:lnTo>
                        <a:pt x="1498" y="103"/>
                      </a:lnTo>
                      <a:lnTo>
                        <a:pt x="1492" y="96"/>
                      </a:lnTo>
                      <a:lnTo>
                        <a:pt x="1485" y="89"/>
                      </a:lnTo>
                      <a:lnTo>
                        <a:pt x="1478" y="83"/>
                      </a:lnTo>
                      <a:lnTo>
                        <a:pt x="1469" y="78"/>
                      </a:lnTo>
                      <a:lnTo>
                        <a:pt x="1460" y="74"/>
                      </a:lnTo>
                      <a:lnTo>
                        <a:pt x="1452" y="71"/>
                      </a:lnTo>
                      <a:lnTo>
                        <a:pt x="1442" y="69"/>
                      </a:lnTo>
                      <a:lnTo>
                        <a:pt x="1432" y="67"/>
                      </a:lnTo>
                      <a:lnTo>
                        <a:pt x="1422" y="67"/>
                      </a:lnTo>
                      <a:lnTo>
                        <a:pt x="166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g1ebbbcf9ef1_1_5"/>
                <p:cNvSpPr/>
                <p:nvPr/>
              </p:nvSpPr>
              <p:spPr>
                <a:xfrm>
                  <a:off x="3395663" y="1898650"/>
                  <a:ext cx="360363" cy="15875"/>
                </a:xfrm>
                <a:custGeom>
                  <a:rect b="b" l="l" r="r" t="t"/>
                  <a:pathLst>
                    <a:path extrusionOk="0" h="66" w="1587">
                      <a:moveTo>
                        <a:pt x="1554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7" y="66"/>
                      </a:lnTo>
                      <a:lnTo>
                        <a:pt x="21" y="64"/>
                      </a:lnTo>
                      <a:lnTo>
                        <a:pt x="14" y="61"/>
                      </a:lnTo>
                      <a:lnTo>
                        <a:pt x="10" y="57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1" y="4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1554" y="0"/>
                      </a:lnTo>
                      <a:lnTo>
                        <a:pt x="1554" y="0"/>
                      </a:lnTo>
                      <a:lnTo>
                        <a:pt x="1561" y="1"/>
                      </a:lnTo>
                      <a:lnTo>
                        <a:pt x="1567" y="3"/>
                      </a:lnTo>
                      <a:lnTo>
                        <a:pt x="1573" y="6"/>
                      </a:lnTo>
                      <a:lnTo>
                        <a:pt x="1578" y="10"/>
                      </a:lnTo>
                      <a:lnTo>
                        <a:pt x="1581" y="14"/>
                      </a:lnTo>
                      <a:lnTo>
                        <a:pt x="1584" y="20"/>
                      </a:lnTo>
                      <a:lnTo>
                        <a:pt x="1586" y="27"/>
                      </a:lnTo>
                      <a:lnTo>
                        <a:pt x="1587" y="33"/>
                      </a:lnTo>
                      <a:lnTo>
                        <a:pt x="1587" y="33"/>
                      </a:lnTo>
                      <a:lnTo>
                        <a:pt x="1586" y="40"/>
                      </a:lnTo>
                      <a:lnTo>
                        <a:pt x="1584" y="46"/>
                      </a:lnTo>
                      <a:lnTo>
                        <a:pt x="1581" y="51"/>
                      </a:lnTo>
                      <a:lnTo>
                        <a:pt x="1578" y="57"/>
                      </a:lnTo>
                      <a:lnTo>
                        <a:pt x="1573" y="61"/>
                      </a:lnTo>
                      <a:lnTo>
                        <a:pt x="1567" y="64"/>
                      </a:lnTo>
                      <a:lnTo>
                        <a:pt x="1561" y="66"/>
                      </a:lnTo>
                      <a:lnTo>
                        <a:pt x="1554" y="66"/>
                      </a:lnTo>
                      <a:lnTo>
                        <a:pt x="1554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g1ebbbcf9ef1_1_5"/>
                <p:cNvSpPr/>
                <p:nvPr/>
              </p:nvSpPr>
              <p:spPr>
                <a:xfrm>
                  <a:off x="3590925" y="1944688"/>
                  <a:ext cx="120650" cy="88900"/>
                </a:xfrm>
                <a:custGeom>
                  <a:rect b="b" l="l" r="r" t="t"/>
                  <a:pathLst>
                    <a:path extrusionOk="0" h="398" w="529">
                      <a:moveTo>
                        <a:pt x="496" y="398"/>
                      </a:moveTo>
                      <a:lnTo>
                        <a:pt x="33" y="398"/>
                      </a:lnTo>
                      <a:lnTo>
                        <a:pt x="33" y="398"/>
                      </a:lnTo>
                      <a:lnTo>
                        <a:pt x="26" y="397"/>
                      </a:lnTo>
                      <a:lnTo>
                        <a:pt x="20" y="395"/>
                      </a:lnTo>
                      <a:lnTo>
                        <a:pt x="14" y="392"/>
                      </a:lnTo>
                      <a:lnTo>
                        <a:pt x="9" y="387"/>
                      </a:lnTo>
                      <a:lnTo>
                        <a:pt x="5" y="382"/>
                      </a:lnTo>
                      <a:lnTo>
                        <a:pt x="2" y="377"/>
                      </a:lnTo>
                      <a:lnTo>
                        <a:pt x="1" y="371"/>
                      </a:lnTo>
                      <a:lnTo>
                        <a:pt x="0" y="365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7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496" y="0"/>
                      </a:lnTo>
                      <a:lnTo>
                        <a:pt x="496" y="0"/>
                      </a:lnTo>
                      <a:lnTo>
                        <a:pt x="503" y="1"/>
                      </a:lnTo>
                      <a:lnTo>
                        <a:pt x="509" y="3"/>
                      </a:lnTo>
                      <a:lnTo>
                        <a:pt x="514" y="7"/>
                      </a:lnTo>
                      <a:lnTo>
                        <a:pt x="519" y="10"/>
                      </a:lnTo>
                      <a:lnTo>
                        <a:pt x="524" y="15"/>
                      </a:lnTo>
                      <a:lnTo>
                        <a:pt x="527" y="21"/>
                      </a:lnTo>
                      <a:lnTo>
                        <a:pt x="529" y="27"/>
                      </a:lnTo>
                      <a:lnTo>
                        <a:pt x="529" y="33"/>
                      </a:lnTo>
                      <a:lnTo>
                        <a:pt x="529" y="365"/>
                      </a:lnTo>
                      <a:lnTo>
                        <a:pt x="529" y="365"/>
                      </a:lnTo>
                      <a:lnTo>
                        <a:pt x="529" y="371"/>
                      </a:lnTo>
                      <a:lnTo>
                        <a:pt x="527" y="377"/>
                      </a:lnTo>
                      <a:lnTo>
                        <a:pt x="524" y="382"/>
                      </a:lnTo>
                      <a:lnTo>
                        <a:pt x="519" y="387"/>
                      </a:lnTo>
                      <a:lnTo>
                        <a:pt x="514" y="392"/>
                      </a:lnTo>
                      <a:lnTo>
                        <a:pt x="509" y="395"/>
                      </a:lnTo>
                      <a:lnTo>
                        <a:pt x="503" y="397"/>
                      </a:lnTo>
                      <a:lnTo>
                        <a:pt x="496" y="398"/>
                      </a:lnTo>
                      <a:lnTo>
                        <a:pt x="496" y="398"/>
                      </a:lnTo>
                      <a:close/>
                      <a:moveTo>
                        <a:pt x="66" y="332"/>
                      </a:moveTo>
                      <a:lnTo>
                        <a:pt x="462" y="332"/>
                      </a:lnTo>
                      <a:lnTo>
                        <a:pt x="462" y="67"/>
                      </a:lnTo>
                      <a:lnTo>
                        <a:pt x="66" y="67"/>
                      </a:lnTo>
                      <a:lnTo>
                        <a:pt x="66" y="3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g1ebbbcf9ef1_1_5"/>
                <p:cNvSpPr/>
                <p:nvPr/>
              </p:nvSpPr>
              <p:spPr>
                <a:xfrm>
                  <a:off x="3590925" y="2049463"/>
                  <a:ext cx="120650" cy="88900"/>
                </a:xfrm>
                <a:custGeom>
                  <a:rect b="b" l="l" r="r" t="t"/>
                  <a:pathLst>
                    <a:path extrusionOk="0" h="397" w="529">
                      <a:moveTo>
                        <a:pt x="496" y="397"/>
                      </a:moveTo>
                      <a:lnTo>
                        <a:pt x="33" y="397"/>
                      </a:lnTo>
                      <a:lnTo>
                        <a:pt x="33" y="397"/>
                      </a:lnTo>
                      <a:lnTo>
                        <a:pt x="26" y="396"/>
                      </a:lnTo>
                      <a:lnTo>
                        <a:pt x="20" y="394"/>
                      </a:lnTo>
                      <a:lnTo>
                        <a:pt x="14" y="391"/>
                      </a:lnTo>
                      <a:lnTo>
                        <a:pt x="9" y="387"/>
                      </a:lnTo>
                      <a:lnTo>
                        <a:pt x="5" y="383"/>
                      </a:lnTo>
                      <a:lnTo>
                        <a:pt x="2" y="377"/>
                      </a:lnTo>
                      <a:lnTo>
                        <a:pt x="1" y="370"/>
                      </a:lnTo>
                      <a:lnTo>
                        <a:pt x="0" y="364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4" y="6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496" y="0"/>
                      </a:lnTo>
                      <a:lnTo>
                        <a:pt x="496" y="0"/>
                      </a:lnTo>
                      <a:lnTo>
                        <a:pt x="503" y="1"/>
                      </a:lnTo>
                      <a:lnTo>
                        <a:pt x="509" y="3"/>
                      </a:lnTo>
                      <a:lnTo>
                        <a:pt x="514" y="6"/>
                      </a:lnTo>
                      <a:lnTo>
                        <a:pt x="519" y="10"/>
                      </a:lnTo>
                      <a:lnTo>
                        <a:pt x="524" y="14"/>
                      </a:lnTo>
                      <a:lnTo>
                        <a:pt x="527" y="21"/>
                      </a:lnTo>
                      <a:lnTo>
                        <a:pt x="529" y="27"/>
                      </a:lnTo>
                      <a:lnTo>
                        <a:pt x="529" y="33"/>
                      </a:lnTo>
                      <a:lnTo>
                        <a:pt x="529" y="364"/>
                      </a:lnTo>
                      <a:lnTo>
                        <a:pt x="529" y="364"/>
                      </a:lnTo>
                      <a:lnTo>
                        <a:pt x="529" y="370"/>
                      </a:lnTo>
                      <a:lnTo>
                        <a:pt x="527" y="377"/>
                      </a:lnTo>
                      <a:lnTo>
                        <a:pt x="524" y="383"/>
                      </a:lnTo>
                      <a:lnTo>
                        <a:pt x="519" y="387"/>
                      </a:lnTo>
                      <a:lnTo>
                        <a:pt x="514" y="391"/>
                      </a:lnTo>
                      <a:lnTo>
                        <a:pt x="509" y="394"/>
                      </a:lnTo>
                      <a:lnTo>
                        <a:pt x="503" y="396"/>
                      </a:lnTo>
                      <a:lnTo>
                        <a:pt x="496" y="397"/>
                      </a:lnTo>
                      <a:lnTo>
                        <a:pt x="496" y="397"/>
                      </a:lnTo>
                      <a:close/>
                      <a:moveTo>
                        <a:pt x="66" y="331"/>
                      </a:moveTo>
                      <a:lnTo>
                        <a:pt x="462" y="331"/>
                      </a:lnTo>
                      <a:lnTo>
                        <a:pt x="462" y="66"/>
                      </a:lnTo>
                      <a:lnTo>
                        <a:pt x="66" y="66"/>
                      </a:lnTo>
                      <a:lnTo>
                        <a:pt x="66" y="3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g1ebbbcf9ef1_1_5"/>
                <p:cNvSpPr/>
                <p:nvPr/>
              </p:nvSpPr>
              <p:spPr>
                <a:xfrm>
                  <a:off x="3441700" y="1944688"/>
                  <a:ext cx="119063" cy="134938"/>
                </a:xfrm>
                <a:custGeom>
                  <a:rect b="b" l="l" r="r" t="t"/>
                  <a:pathLst>
                    <a:path extrusionOk="0" h="595" w="528">
                      <a:moveTo>
                        <a:pt x="495" y="595"/>
                      </a:moveTo>
                      <a:lnTo>
                        <a:pt x="33" y="595"/>
                      </a:lnTo>
                      <a:lnTo>
                        <a:pt x="33" y="595"/>
                      </a:lnTo>
                      <a:lnTo>
                        <a:pt x="26" y="595"/>
                      </a:lnTo>
                      <a:lnTo>
                        <a:pt x="19" y="593"/>
                      </a:lnTo>
                      <a:lnTo>
                        <a:pt x="14" y="590"/>
                      </a:lnTo>
                      <a:lnTo>
                        <a:pt x="9" y="586"/>
                      </a:lnTo>
                      <a:lnTo>
                        <a:pt x="5" y="581"/>
                      </a:lnTo>
                      <a:lnTo>
                        <a:pt x="2" y="576"/>
                      </a:lnTo>
                      <a:lnTo>
                        <a:pt x="1" y="570"/>
                      </a:lnTo>
                      <a:lnTo>
                        <a:pt x="0" y="562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7"/>
                      </a:lnTo>
                      <a:lnTo>
                        <a:pt x="19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495" y="0"/>
                      </a:lnTo>
                      <a:lnTo>
                        <a:pt x="495" y="0"/>
                      </a:lnTo>
                      <a:lnTo>
                        <a:pt x="503" y="1"/>
                      </a:lnTo>
                      <a:lnTo>
                        <a:pt x="509" y="3"/>
                      </a:lnTo>
                      <a:lnTo>
                        <a:pt x="514" y="7"/>
                      </a:lnTo>
                      <a:lnTo>
                        <a:pt x="519" y="10"/>
                      </a:lnTo>
                      <a:lnTo>
                        <a:pt x="523" y="15"/>
                      </a:lnTo>
                      <a:lnTo>
                        <a:pt x="526" y="21"/>
                      </a:lnTo>
                      <a:lnTo>
                        <a:pt x="528" y="27"/>
                      </a:lnTo>
                      <a:lnTo>
                        <a:pt x="528" y="33"/>
                      </a:lnTo>
                      <a:lnTo>
                        <a:pt x="528" y="562"/>
                      </a:lnTo>
                      <a:lnTo>
                        <a:pt x="528" y="562"/>
                      </a:lnTo>
                      <a:lnTo>
                        <a:pt x="528" y="570"/>
                      </a:lnTo>
                      <a:lnTo>
                        <a:pt x="526" y="576"/>
                      </a:lnTo>
                      <a:lnTo>
                        <a:pt x="523" y="581"/>
                      </a:lnTo>
                      <a:lnTo>
                        <a:pt x="519" y="586"/>
                      </a:lnTo>
                      <a:lnTo>
                        <a:pt x="514" y="590"/>
                      </a:lnTo>
                      <a:lnTo>
                        <a:pt x="509" y="593"/>
                      </a:lnTo>
                      <a:lnTo>
                        <a:pt x="503" y="595"/>
                      </a:lnTo>
                      <a:lnTo>
                        <a:pt x="495" y="595"/>
                      </a:lnTo>
                      <a:lnTo>
                        <a:pt x="495" y="595"/>
                      </a:lnTo>
                      <a:close/>
                      <a:moveTo>
                        <a:pt x="66" y="529"/>
                      </a:moveTo>
                      <a:lnTo>
                        <a:pt x="462" y="529"/>
                      </a:lnTo>
                      <a:lnTo>
                        <a:pt x="462" y="67"/>
                      </a:lnTo>
                      <a:lnTo>
                        <a:pt x="66" y="67"/>
                      </a:lnTo>
                      <a:lnTo>
                        <a:pt x="66" y="52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g1ebbbcf9ef1_1_5"/>
                <p:cNvSpPr/>
                <p:nvPr/>
              </p:nvSpPr>
              <p:spPr>
                <a:xfrm>
                  <a:off x="3471863" y="1974850"/>
                  <a:ext cx="58738" cy="58738"/>
                </a:xfrm>
                <a:custGeom>
                  <a:rect b="b" l="l" r="r" t="t"/>
                  <a:pathLst>
                    <a:path extrusionOk="0" h="265" w="264">
                      <a:moveTo>
                        <a:pt x="133" y="265"/>
                      </a:moveTo>
                      <a:lnTo>
                        <a:pt x="133" y="265"/>
                      </a:lnTo>
                      <a:lnTo>
                        <a:pt x="118" y="264"/>
                      </a:lnTo>
                      <a:lnTo>
                        <a:pt x="106" y="262"/>
                      </a:lnTo>
                      <a:lnTo>
                        <a:pt x="93" y="259"/>
                      </a:lnTo>
                      <a:lnTo>
                        <a:pt x="81" y="253"/>
                      </a:lnTo>
                      <a:lnTo>
                        <a:pt x="69" y="248"/>
                      </a:lnTo>
                      <a:lnTo>
                        <a:pt x="58" y="242"/>
                      </a:lnTo>
                      <a:lnTo>
                        <a:pt x="48" y="234"/>
                      </a:lnTo>
                      <a:lnTo>
                        <a:pt x="38" y="225"/>
                      </a:lnTo>
                      <a:lnTo>
                        <a:pt x="30" y="216"/>
                      </a:lnTo>
                      <a:lnTo>
                        <a:pt x="23" y="206"/>
                      </a:lnTo>
                      <a:lnTo>
                        <a:pt x="16" y="195"/>
                      </a:lnTo>
                      <a:lnTo>
                        <a:pt x="10" y="183"/>
                      </a:lnTo>
                      <a:lnTo>
                        <a:pt x="5" y="172"/>
                      </a:lnTo>
                      <a:lnTo>
                        <a:pt x="2" y="158"/>
                      </a:lnTo>
                      <a:lnTo>
                        <a:pt x="0" y="146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19"/>
                      </a:lnTo>
                      <a:lnTo>
                        <a:pt x="2" y="105"/>
                      </a:lnTo>
                      <a:lnTo>
                        <a:pt x="5" y="93"/>
                      </a:lnTo>
                      <a:lnTo>
                        <a:pt x="10" y="81"/>
                      </a:lnTo>
                      <a:lnTo>
                        <a:pt x="16" y="69"/>
                      </a:lnTo>
                      <a:lnTo>
                        <a:pt x="23" y="58"/>
                      </a:lnTo>
                      <a:lnTo>
                        <a:pt x="30" y="47"/>
                      </a:lnTo>
                      <a:lnTo>
                        <a:pt x="38" y="38"/>
                      </a:lnTo>
                      <a:lnTo>
                        <a:pt x="48" y="30"/>
                      </a:lnTo>
                      <a:lnTo>
                        <a:pt x="58" y="23"/>
                      </a:lnTo>
                      <a:lnTo>
                        <a:pt x="69" y="15"/>
                      </a:lnTo>
                      <a:lnTo>
                        <a:pt x="81" y="10"/>
                      </a:lnTo>
                      <a:lnTo>
                        <a:pt x="93" y="6"/>
                      </a:lnTo>
                      <a:lnTo>
                        <a:pt x="106" y="2"/>
                      </a:lnTo>
                      <a:lnTo>
                        <a:pt x="118" y="1"/>
                      </a:lnTo>
                      <a:lnTo>
                        <a:pt x="133" y="0"/>
                      </a:lnTo>
                      <a:lnTo>
                        <a:pt x="133" y="0"/>
                      </a:lnTo>
                      <a:lnTo>
                        <a:pt x="146" y="1"/>
                      </a:lnTo>
                      <a:lnTo>
                        <a:pt x="158" y="2"/>
                      </a:lnTo>
                      <a:lnTo>
                        <a:pt x="172" y="6"/>
                      </a:lnTo>
                      <a:lnTo>
                        <a:pt x="183" y="10"/>
                      </a:lnTo>
                      <a:lnTo>
                        <a:pt x="195" y="15"/>
                      </a:lnTo>
                      <a:lnTo>
                        <a:pt x="206" y="23"/>
                      </a:lnTo>
                      <a:lnTo>
                        <a:pt x="216" y="30"/>
                      </a:lnTo>
                      <a:lnTo>
                        <a:pt x="226" y="38"/>
                      </a:lnTo>
                      <a:lnTo>
                        <a:pt x="234" y="47"/>
                      </a:lnTo>
                      <a:lnTo>
                        <a:pt x="241" y="58"/>
                      </a:lnTo>
                      <a:lnTo>
                        <a:pt x="248" y="69"/>
                      </a:lnTo>
                      <a:lnTo>
                        <a:pt x="254" y="81"/>
                      </a:lnTo>
                      <a:lnTo>
                        <a:pt x="259" y="93"/>
                      </a:lnTo>
                      <a:lnTo>
                        <a:pt x="262" y="105"/>
                      </a:lnTo>
                      <a:lnTo>
                        <a:pt x="264" y="119"/>
                      </a:lnTo>
                      <a:lnTo>
                        <a:pt x="264" y="132"/>
                      </a:lnTo>
                      <a:lnTo>
                        <a:pt x="264" y="132"/>
                      </a:lnTo>
                      <a:lnTo>
                        <a:pt x="264" y="146"/>
                      </a:lnTo>
                      <a:lnTo>
                        <a:pt x="262" y="158"/>
                      </a:lnTo>
                      <a:lnTo>
                        <a:pt x="259" y="172"/>
                      </a:lnTo>
                      <a:lnTo>
                        <a:pt x="254" y="183"/>
                      </a:lnTo>
                      <a:lnTo>
                        <a:pt x="248" y="195"/>
                      </a:lnTo>
                      <a:lnTo>
                        <a:pt x="241" y="206"/>
                      </a:lnTo>
                      <a:lnTo>
                        <a:pt x="234" y="216"/>
                      </a:lnTo>
                      <a:lnTo>
                        <a:pt x="226" y="225"/>
                      </a:lnTo>
                      <a:lnTo>
                        <a:pt x="216" y="234"/>
                      </a:lnTo>
                      <a:lnTo>
                        <a:pt x="206" y="242"/>
                      </a:lnTo>
                      <a:lnTo>
                        <a:pt x="195" y="248"/>
                      </a:lnTo>
                      <a:lnTo>
                        <a:pt x="183" y="253"/>
                      </a:lnTo>
                      <a:lnTo>
                        <a:pt x="172" y="259"/>
                      </a:lnTo>
                      <a:lnTo>
                        <a:pt x="158" y="262"/>
                      </a:lnTo>
                      <a:lnTo>
                        <a:pt x="146" y="264"/>
                      </a:lnTo>
                      <a:lnTo>
                        <a:pt x="133" y="265"/>
                      </a:lnTo>
                      <a:lnTo>
                        <a:pt x="133" y="265"/>
                      </a:lnTo>
                      <a:close/>
                      <a:moveTo>
                        <a:pt x="133" y="66"/>
                      </a:moveTo>
                      <a:lnTo>
                        <a:pt x="133" y="66"/>
                      </a:lnTo>
                      <a:lnTo>
                        <a:pt x="125" y="66"/>
                      </a:lnTo>
                      <a:lnTo>
                        <a:pt x="119" y="67"/>
                      </a:lnTo>
                      <a:lnTo>
                        <a:pt x="113" y="69"/>
                      </a:lnTo>
                      <a:lnTo>
                        <a:pt x="107" y="71"/>
                      </a:lnTo>
                      <a:lnTo>
                        <a:pt x="100" y="74"/>
                      </a:lnTo>
                      <a:lnTo>
                        <a:pt x="95" y="77"/>
                      </a:lnTo>
                      <a:lnTo>
                        <a:pt x="85" y="86"/>
                      </a:lnTo>
                      <a:lnTo>
                        <a:pt x="78" y="95"/>
                      </a:lnTo>
                      <a:lnTo>
                        <a:pt x="74" y="100"/>
                      </a:lnTo>
                      <a:lnTo>
                        <a:pt x="71" y="106"/>
                      </a:lnTo>
                      <a:lnTo>
                        <a:pt x="69" y="113"/>
                      </a:lnTo>
                      <a:lnTo>
                        <a:pt x="67" y="119"/>
                      </a:lnTo>
                      <a:lnTo>
                        <a:pt x="66" y="125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lnTo>
                        <a:pt x="66" y="138"/>
                      </a:lnTo>
                      <a:lnTo>
                        <a:pt x="67" y="146"/>
                      </a:lnTo>
                      <a:lnTo>
                        <a:pt x="69" y="152"/>
                      </a:lnTo>
                      <a:lnTo>
                        <a:pt x="71" y="158"/>
                      </a:lnTo>
                      <a:lnTo>
                        <a:pt x="74" y="163"/>
                      </a:lnTo>
                      <a:lnTo>
                        <a:pt x="78" y="169"/>
                      </a:lnTo>
                      <a:lnTo>
                        <a:pt x="85" y="179"/>
                      </a:lnTo>
                      <a:lnTo>
                        <a:pt x="95" y="187"/>
                      </a:lnTo>
                      <a:lnTo>
                        <a:pt x="100" y="190"/>
                      </a:lnTo>
                      <a:lnTo>
                        <a:pt x="107" y="193"/>
                      </a:lnTo>
                      <a:lnTo>
                        <a:pt x="113" y="195"/>
                      </a:lnTo>
                      <a:lnTo>
                        <a:pt x="119" y="196"/>
                      </a:lnTo>
                      <a:lnTo>
                        <a:pt x="125" y="197"/>
                      </a:lnTo>
                      <a:lnTo>
                        <a:pt x="133" y="199"/>
                      </a:lnTo>
                      <a:lnTo>
                        <a:pt x="133" y="199"/>
                      </a:lnTo>
                      <a:lnTo>
                        <a:pt x="139" y="197"/>
                      </a:lnTo>
                      <a:lnTo>
                        <a:pt x="145" y="196"/>
                      </a:lnTo>
                      <a:lnTo>
                        <a:pt x="152" y="195"/>
                      </a:lnTo>
                      <a:lnTo>
                        <a:pt x="157" y="193"/>
                      </a:lnTo>
                      <a:lnTo>
                        <a:pt x="164" y="190"/>
                      </a:lnTo>
                      <a:lnTo>
                        <a:pt x="169" y="187"/>
                      </a:lnTo>
                      <a:lnTo>
                        <a:pt x="179" y="179"/>
                      </a:lnTo>
                      <a:lnTo>
                        <a:pt x="187" y="169"/>
                      </a:lnTo>
                      <a:lnTo>
                        <a:pt x="191" y="163"/>
                      </a:lnTo>
                      <a:lnTo>
                        <a:pt x="193" y="158"/>
                      </a:lnTo>
                      <a:lnTo>
                        <a:pt x="196" y="152"/>
                      </a:lnTo>
                      <a:lnTo>
                        <a:pt x="197" y="146"/>
                      </a:lnTo>
                      <a:lnTo>
                        <a:pt x="198" y="138"/>
                      </a:lnTo>
                      <a:lnTo>
                        <a:pt x="198" y="132"/>
                      </a:lnTo>
                      <a:lnTo>
                        <a:pt x="198" y="132"/>
                      </a:lnTo>
                      <a:lnTo>
                        <a:pt x="198" y="125"/>
                      </a:lnTo>
                      <a:lnTo>
                        <a:pt x="197" y="119"/>
                      </a:lnTo>
                      <a:lnTo>
                        <a:pt x="196" y="113"/>
                      </a:lnTo>
                      <a:lnTo>
                        <a:pt x="193" y="106"/>
                      </a:lnTo>
                      <a:lnTo>
                        <a:pt x="191" y="100"/>
                      </a:lnTo>
                      <a:lnTo>
                        <a:pt x="187" y="95"/>
                      </a:lnTo>
                      <a:lnTo>
                        <a:pt x="179" y="86"/>
                      </a:lnTo>
                      <a:lnTo>
                        <a:pt x="169" y="77"/>
                      </a:lnTo>
                      <a:lnTo>
                        <a:pt x="164" y="74"/>
                      </a:lnTo>
                      <a:lnTo>
                        <a:pt x="157" y="71"/>
                      </a:lnTo>
                      <a:lnTo>
                        <a:pt x="152" y="69"/>
                      </a:lnTo>
                      <a:lnTo>
                        <a:pt x="145" y="67"/>
                      </a:lnTo>
                      <a:lnTo>
                        <a:pt x="139" y="66"/>
                      </a:lnTo>
                      <a:lnTo>
                        <a:pt x="133" y="66"/>
                      </a:lnTo>
                      <a:lnTo>
                        <a:pt x="133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g1ebbbcf9ef1_1_5"/>
                <p:cNvSpPr/>
                <p:nvPr/>
              </p:nvSpPr>
              <p:spPr>
                <a:xfrm>
                  <a:off x="3455988" y="2019300"/>
                  <a:ext cx="90488" cy="60325"/>
                </a:xfrm>
                <a:custGeom>
                  <a:rect b="b" l="l" r="r" t="t"/>
                  <a:pathLst>
                    <a:path extrusionOk="0" h="263" w="396">
                      <a:moveTo>
                        <a:pt x="363" y="263"/>
                      </a:moveTo>
                      <a:lnTo>
                        <a:pt x="33" y="263"/>
                      </a:lnTo>
                      <a:lnTo>
                        <a:pt x="33" y="263"/>
                      </a:lnTo>
                      <a:lnTo>
                        <a:pt x="26" y="263"/>
                      </a:lnTo>
                      <a:lnTo>
                        <a:pt x="20" y="261"/>
                      </a:lnTo>
                      <a:lnTo>
                        <a:pt x="14" y="258"/>
                      </a:lnTo>
                      <a:lnTo>
                        <a:pt x="9" y="254"/>
                      </a:lnTo>
                      <a:lnTo>
                        <a:pt x="5" y="249"/>
                      </a:lnTo>
                      <a:lnTo>
                        <a:pt x="2" y="244"/>
                      </a:lnTo>
                      <a:lnTo>
                        <a:pt x="0" y="238"/>
                      </a:lnTo>
                      <a:lnTo>
                        <a:pt x="0" y="230"/>
                      </a:lnTo>
                      <a:lnTo>
                        <a:pt x="0" y="230"/>
                      </a:lnTo>
                      <a:lnTo>
                        <a:pt x="1" y="207"/>
                      </a:lnTo>
                      <a:lnTo>
                        <a:pt x="4" y="184"/>
                      </a:lnTo>
                      <a:lnTo>
                        <a:pt x="8" y="162"/>
                      </a:lnTo>
                      <a:lnTo>
                        <a:pt x="15" y="140"/>
                      </a:lnTo>
                      <a:lnTo>
                        <a:pt x="24" y="121"/>
                      </a:lnTo>
                      <a:lnTo>
                        <a:pt x="34" y="101"/>
                      </a:lnTo>
                      <a:lnTo>
                        <a:pt x="45" y="83"/>
                      </a:lnTo>
                      <a:lnTo>
                        <a:pt x="58" y="67"/>
                      </a:lnTo>
                      <a:lnTo>
                        <a:pt x="72" y="52"/>
                      </a:lnTo>
                      <a:lnTo>
                        <a:pt x="87" y="39"/>
                      </a:lnTo>
                      <a:lnTo>
                        <a:pt x="103" y="27"/>
                      </a:lnTo>
                      <a:lnTo>
                        <a:pt x="121" y="17"/>
                      </a:lnTo>
                      <a:lnTo>
                        <a:pt x="140" y="10"/>
                      </a:lnTo>
                      <a:lnTo>
                        <a:pt x="158" y="4"/>
                      </a:lnTo>
                      <a:lnTo>
                        <a:pt x="178" y="1"/>
                      </a:lnTo>
                      <a:lnTo>
                        <a:pt x="199" y="0"/>
                      </a:lnTo>
                      <a:lnTo>
                        <a:pt x="199" y="0"/>
                      </a:lnTo>
                      <a:lnTo>
                        <a:pt x="218" y="1"/>
                      </a:lnTo>
                      <a:lnTo>
                        <a:pt x="238" y="4"/>
                      </a:lnTo>
                      <a:lnTo>
                        <a:pt x="257" y="10"/>
                      </a:lnTo>
                      <a:lnTo>
                        <a:pt x="275" y="17"/>
                      </a:lnTo>
                      <a:lnTo>
                        <a:pt x="293" y="27"/>
                      </a:lnTo>
                      <a:lnTo>
                        <a:pt x="309" y="39"/>
                      </a:lnTo>
                      <a:lnTo>
                        <a:pt x="324" y="52"/>
                      </a:lnTo>
                      <a:lnTo>
                        <a:pt x="338" y="67"/>
                      </a:lnTo>
                      <a:lnTo>
                        <a:pt x="351" y="83"/>
                      </a:lnTo>
                      <a:lnTo>
                        <a:pt x="362" y="101"/>
                      </a:lnTo>
                      <a:lnTo>
                        <a:pt x="372" y="121"/>
                      </a:lnTo>
                      <a:lnTo>
                        <a:pt x="381" y="140"/>
                      </a:lnTo>
                      <a:lnTo>
                        <a:pt x="388" y="162"/>
                      </a:lnTo>
                      <a:lnTo>
                        <a:pt x="392" y="184"/>
                      </a:lnTo>
                      <a:lnTo>
                        <a:pt x="395" y="207"/>
                      </a:lnTo>
                      <a:lnTo>
                        <a:pt x="396" y="230"/>
                      </a:lnTo>
                      <a:lnTo>
                        <a:pt x="396" y="230"/>
                      </a:lnTo>
                      <a:lnTo>
                        <a:pt x="396" y="238"/>
                      </a:lnTo>
                      <a:lnTo>
                        <a:pt x="394" y="244"/>
                      </a:lnTo>
                      <a:lnTo>
                        <a:pt x="391" y="249"/>
                      </a:lnTo>
                      <a:lnTo>
                        <a:pt x="387" y="254"/>
                      </a:lnTo>
                      <a:lnTo>
                        <a:pt x="382" y="258"/>
                      </a:lnTo>
                      <a:lnTo>
                        <a:pt x="377" y="261"/>
                      </a:lnTo>
                      <a:lnTo>
                        <a:pt x="370" y="263"/>
                      </a:lnTo>
                      <a:lnTo>
                        <a:pt x="363" y="263"/>
                      </a:lnTo>
                      <a:lnTo>
                        <a:pt x="363" y="263"/>
                      </a:lnTo>
                      <a:close/>
                      <a:moveTo>
                        <a:pt x="68" y="197"/>
                      </a:moveTo>
                      <a:lnTo>
                        <a:pt x="328" y="197"/>
                      </a:lnTo>
                      <a:lnTo>
                        <a:pt x="328" y="197"/>
                      </a:lnTo>
                      <a:lnTo>
                        <a:pt x="325" y="184"/>
                      </a:lnTo>
                      <a:lnTo>
                        <a:pt x="322" y="170"/>
                      </a:lnTo>
                      <a:lnTo>
                        <a:pt x="317" y="157"/>
                      </a:lnTo>
                      <a:lnTo>
                        <a:pt x="311" y="145"/>
                      </a:lnTo>
                      <a:lnTo>
                        <a:pt x="305" y="133"/>
                      </a:lnTo>
                      <a:lnTo>
                        <a:pt x="298" y="123"/>
                      </a:lnTo>
                      <a:lnTo>
                        <a:pt x="291" y="112"/>
                      </a:lnTo>
                      <a:lnTo>
                        <a:pt x="282" y="103"/>
                      </a:lnTo>
                      <a:lnTo>
                        <a:pt x="273" y="95"/>
                      </a:lnTo>
                      <a:lnTo>
                        <a:pt x="264" y="87"/>
                      </a:lnTo>
                      <a:lnTo>
                        <a:pt x="254" y="80"/>
                      </a:lnTo>
                      <a:lnTo>
                        <a:pt x="243" y="75"/>
                      </a:lnTo>
                      <a:lnTo>
                        <a:pt x="233" y="71"/>
                      </a:lnTo>
                      <a:lnTo>
                        <a:pt x="221" y="68"/>
                      </a:lnTo>
                      <a:lnTo>
                        <a:pt x="210" y="66"/>
                      </a:lnTo>
                      <a:lnTo>
                        <a:pt x="199" y="66"/>
                      </a:lnTo>
                      <a:lnTo>
                        <a:pt x="199" y="66"/>
                      </a:lnTo>
                      <a:lnTo>
                        <a:pt x="186" y="66"/>
                      </a:lnTo>
                      <a:lnTo>
                        <a:pt x="175" y="68"/>
                      </a:lnTo>
                      <a:lnTo>
                        <a:pt x="163" y="71"/>
                      </a:lnTo>
                      <a:lnTo>
                        <a:pt x="153" y="75"/>
                      </a:lnTo>
                      <a:lnTo>
                        <a:pt x="143" y="80"/>
                      </a:lnTo>
                      <a:lnTo>
                        <a:pt x="132" y="87"/>
                      </a:lnTo>
                      <a:lnTo>
                        <a:pt x="123" y="95"/>
                      </a:lnTo>
                      <a:lnTo>
                        <a:pt x="114" y="103"/>
                      </a:lnTo>
                      <a:lnTo>
                        <a:pt x="105" y="112"/>
                      </a:lnTo>
                      <a:lnTo>
                        <a:pt x="98" y="123"/>
                      </a:lnTo>
                      <a:lnTo>
                        <a:pt x="91" y="133"/>
                      </a:lnTo>
                      <a:lnTo>
                        <a:pt x="85" y="145"/>
                      </a:lnTo>
                      <a:lnTo>
                        <a:pt x="80" y="157"/>
                      </a:lnTo>
                      <a:lnTo>
                        <a:pt x="75" y="170"/>
                      </a:lnTo>
                      <a:lnTo>
                        <a:pt x="71" y="184"/>
                      </a:lnTo>
                      <a:lnTo>
                        <a:pt x="68" y="197"/>
                      </a:lnTo>
                      <a:lnTo>
                        <a:pt x="68" y="19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g1ebbbcf9ef1_1_5"/>
                <p:cNvSpPr/>
                <p:nvPr/>
              </p:nvSpPr>
              <p:spPr>
                <a:xfrm>
                  <a:off x="3449638" y="2093913"/>
                  <a:ext cx="74613" cy="15875"/>
                </a:xfrm>
                <a:custGeom>
                  <a:rect b="b" l="l" r="r" t="t"/>
                  <a:pathLst>
                    <a:path extrusionOk="0" h="66" w="330">
                      <a:moveTo>
                        <a:pt x="297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6" y="65"/>
                      </a:lnTo>
                      <a:lnTo>
                        <a:pt x="19" y="64"/>
                      </a:lnTo>
                      <a:lnTo>
                        <a:pt x="14" y="61"/>
                      </a:lnTo>
                      <a:lnTo>
                        <a:pt x="9" y="57"/>
                      </a:lnTo>
                      <a:lnTo>
                        <a:pt x="5" y="51"/>
                      </a:lnTo>
                      <a:lnTo>
                        <a:pt x="2" y="46"/>
                      </a:lnTo>
                      <a:lnTo>
                        <a:pt x="1" y="4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0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297" y="0"/>
                      </a:lnTo>
                      <a:lnTo>
                        <a:pt x="297" y="0"/>
                      </a:lnTo>
                      <a:lnTo>
                        <a:pt x="304" y="1"/>
                      </a:lnTo>
                      <a:lnTo>
                        <a:pt x="310" y="3"/>
                      </a:lnTo>
                      <a:lnTo>
                        <a:pt x="315" y="6"/>
                      </a:lnTo>
                      <a:lnTo>
                        <a:pt x="321" y="9"/>
                      </a:lnTo>
                      <a:lnTo>
                        <a:pt x="325" y="14"/>
                      </a:lnTo>
                      <a:lnTo>
                        <a:pt x="328" y="20"/>
                      </a:lnTo>
                      <a:lnTo>
                        <a:pt x="330" y="27"/>
                      </a:lnTo>
                      <a:lnTo>
                        <a:pt x="330" y="33"/>
                      </a:lnTo>
                      <a:lnTo>
                        <a:pt x="330" y="33"/>
                      </a:lnTo>
                      <a:lnTo>
                        <a:pt x="330" y="40"/>
                      </a:lnTo>
                      <a:lnTo>
                        <a:pt x="328" y="46"/>
                      </a:lnTo>
                      <a:lnTo>
                        <a:pt x="325" y="51"/>
                      </a:lnTo>
                      <a:lnTo>
                        <a:pt x="321" y="57"/>
                      </a:lnTo>
                      <a:lnTo>
                        <a:pt x="315" y="61"/>
                      </a:lnTo>
                      <a:lnTo>
                        <a:pt x="310" y="64"/>
                      </a:lnTo>
                      <a:lnTo>
                        <a:pt x="304" y="65"/>
                      </a:lnTo>
                      <a:lnTo>
                        <a:pt x="297" y="66"/>
                      </a:lnTo>
                      <a:lnTo>
                        <a:pt x="297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g1ebbbcf9ef1_1_5"/>
                <p:cNvSpPr/>
                <p:nvPr/>
              </p:nvSpPr>
              <p:spPr>
                <a:xfrm>
                  <a:off x="3449638" y="2124075"/>
                  <a:ext cx="74613" cy="14288"/>
                </a:xfrm>
                <a:custGeom>
                  <a:rect b="b" l="l" r="r" t="t"/>
                  <a:pathLst>
                    <a:path extrusionOk="0" h="66" w="330">
                      <a:moveTo>
                        <a:pt x="297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6" y="65"/>
                      </a:lnTo>
                      <a:lnTo>
                        <a:pt x="19" y="63"/>
                      </a:lnTo>
                      <a:lnTo>
                        <a:pt x="14" y="60"/>
                      </a:lnTo>
                      <a:lnTo>
                        <a:pt x="9" y="56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1" y="39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5" y="15"/>
                      </a:lnTo>
                      <a:lnTo>
                        <a:pt x="9" y="9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297" y="0"/>
                      </a:lnTo>
                      <a:lnTo>
                        <a:pt x="297" y="0"/>
                      </a:lnTo>
                      <a:lnTo>
                        <a:pt x="304" y="1"/>
                      </a:lnTo>
                      <a:lnTo>
                        <a:pt x="310" y="2"/>
                      </a:lnTo>
                      <a:lnTo>
                        <a:pt x="315" y="5"/>
                      </a:lnTo>
                      <a:lnTo>
                        <a:pt x="321" y="9"/>
                      </a:lnTo>
                      <a:lnTo>
                        <a:pt x="325" y="15"/>
                      </a:lnTo>
                      <a:lnTo>
                        <a:pt x="328" y="20"/>
                      </a:lnTo>
                      <a:lnTo>
                        <a:pt x="330" y="26"/>
                      </a:lnTo>
                      <a:lnTo>
                        <a:pt x="330" y="33"/>
                      </a:lnTo>
                      <a:lnTo>
                        <a:pt x="330" y="33"/>
                      </a:lnTo>
                      <a:lnTo>
                        <a:pt x="330" y="39"/>
                      </a:lnTo>
                      <a:lnTo>
                        <a:pt x="328" y="46"/>
                      </a:lnTo>
                      <a:lnTo>
                        <a:pt x="325" y="52"/>
                      </a:lnTo>
                      <a:lnTo>
                        <a:pt x="321" y="56"/>
                      </a:lnTo>
                      <a:lnTo>
                        <a:pt x="315" y="60"/>
                      </a:lnTo>
                      <a:lnTo>
                        <a:pt x="310" y="63"/>
                      </a:lnTo>
                      <a:lnTo>
                        <a:pt x="304" y="65"/>
                      </a:lnTo>
                      <a:lnTo>
                        <a:pt x="297" y="66"/>
                      </a:lnTo>
                      <a:lnTo>
                        <a:pt x="297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g1ebbbcf9ef1_1_5"/>
                <p:cNvSpPr/>
                <p:nvPr/>
              </p:nvSpPr>
              <p:spPr>
                <a:xfrm>
                  <a:off x="3441700" y="1854200"/>
                  <a:ext cx="30163" cy="30163"/>
                </a:xfrm>
                <a:custGeom>
                  <a:rect b="b" l="l" r="r" t="t"/>
                  <a:pathLst>
                    <a:path extrusionOk="0" h="131" w="132">
                      <a:moveTo>
                        <a:pt x="66" y="131"/>
                      </a:moveTo>
                      <a:lnTo>
                        <a:pt x="66" y="131"/>
                      </a:lnTo>
                      <a:lnTo>
                        <a:pt x="59" y="131"/>
                      </a:lnTo>
                      <a:lnTo>
                        <a:pt x="52" y="130"/>
                      </a:lnTo>
                      <a:lnTo>
                        <a:pt x="46" y="129"/>
                      </a:lnTo>
                      <a:lnTo>
                        <a:pt x="40" y="126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1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1" y="79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7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19" y="19"/>
                      </a:lnTo>
                      <a:lnTo>
                        <a:pt x="29" y="11"/>
                      </a:lnTo>
                      <a:lnTo>
                        <a:pt x="34" y="7"/>
                      </a:lnTo>
                      <a:lnTo>
                        <a:pt x="40" y="5"/>
                      </a:lnTo>
                      <a:lnTo>
                        <a:pt x="46" y="3"/>
                      </a:lnTo>
                      <a:lnTo>
                        <a:pt x="52" y="1"/>
                      </a:lnTo>
                      <a:lnTo>
                        <a:pt x="59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7" y="7"/>
                      </a:lnTo>
                      <a:lnTo>
                        <a:pt x="103" y="11"/>
                      </a:lnTo>
                      <a:lnTo>
                        <a:pt x="112" y="19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7"/>
                      </a:lnTo>
                      <a:lnTo>
                        <a:pt x="130" y="53"/>
                      </a:lnTo>
                      <a:lnTo>
                        <a:pt x="131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1" y="72"/>
                      </a:lnTo>
                      <a:lnTo>
                        <a:pt x="130" y="79"/>
                      </a:lnTo>
                      <a:lnTo>
                        <a:pt x="129" y="86"/>
                      </a:lnTo>
                      <a:lnTo>
                        <a:pt x="127" y="91"/>
                      </a:lnTo>
                      <a:lnTo>
                        <a:pt x="124" y="97"/>
                      </a:lnTo>
                      <a:lnTo>
                        <a:pt x="121" y="102"/>
                      </a:lnTo>
                      <a:lnTo>
                        <a:pt x="112" y="113"/>
                      </a:lnTo>
                      <a:lnTo>
                        <a:pt x="103" y="121"/>
                      </a:lnTo>
                      <a:lnTo>
                        <a:pt x="97" y="124"/>
                      </a:lnTo>
                      <a:lnTo>
                        <a:pt x="92" y="126"/>
                      </a:lnTo>
                      <a:lnTo>
                        <a:pt x="86" y="129"/>
                      </a:lnTo>
                      <a:lnTo>
                        <a:pt x="79" y="130"/>
                      </a:lnTo>
                      <a:lnTo>
                        <a:pt x="72" y="131"/>
                      </a:lnTo>
                      <a:lnTo>
                        <a:pt x="66" y="131"/>
                      </a:lnTo>
                      <a:lnTo>
                        <a:pt x="66" y="1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g1ebbbcf9ef1_1_5"/>
                <p:cNvSpPr/>
                <p:nvPr/>
              </p:nvSpPr>
              <p:spPr>
                <a:xfrm>
                  <a:off x="3486150" y="1854200"/>
                  <a:ext cx="30163" cy="30163"/>
                </a:xfrm>
                <a:custGeom>
                  <a:rect b="b" l="l" r="r" t="t"/>
                  <a:pathLst>
                    <a:path extrusionOk="0" h="131" w="132">
                      <a:moveTo>
                        <a:pt x="67" y="131"/>
                      </a:moveTo>
                      <a:lnTo>
                        <a:pt x="67" y="131"/>
                      </a:lnTo>
                      <a:lnTo>
                        <a:pt x="59" y="131"/>
                      </a:lnTo>
                      <a:lnTo>
                        <a:pt x="53" y="130"/>
                      </a:lnTo>
                      <a:lnTo>
                        <a:pt x="47" y="129"/>
                      </a:lnTo>
                      <a:lnTo>
                        <a:pt x="41" y="126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2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1" y="79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7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2" y="29"/>
                      </a:lnTo>
                      <a:lnTo>
                        <a:pt x="19" y="19"/>
                      </a:lnTo>
                      <a:lnTo>
                        <a:pt x="29" y="11"/>
                      </a:lnTo>
                      <a:lnTo>
                        <a:pt x="34" y="7"/>
                      </a:lnTo>
                      <a:lnTo>
                        <a:pt x="41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59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73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1" y="5"/>
                      </a:lnTo>
                      <a:lnTo>
                        <a:pt x="98" y="7"/>
                      </a:lnTo>
                      <a:lnTo>
                        <a:pt x="103" y="11"/>
                      </a:lnTo>
                      <a:lnTo>
                        <a:pt x="113" y="19"/>
                      </a:lnTo>
                      <a:lnTo>
                        <a:pt x="121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30" y="47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1" y="79"/>
                      </a:lnTo>
                      <a:lnTo>
                        <a:pt x="130" y="86"/>
                      </a:lnTo>
                      <a:lnTo>
                        <a:pt x="127" y="91"/>
                      </a:lnTo>
                      <a:lnTo>
                        <a:pt x="125" y="97"/>
                      </a:lnTo>
                      <a:lnTo>
                        <a:pt x="121" y="102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1" y="126"/>
                      </a:lnTo>
                      <a:lnTo>
                        <a:pt x="86" y="129"/>
                      </a:lnTo>
                      <a:lnTo>
                        <a:pt x="79" y="130"/>
                      </a:lnTo>
                      <a:lnTo>
                        <a:pt x="73" y="131"/>
                      </a:lnTo>
                      <a:lnTo>
                        <a:pt x="67" y="131"/>
                      </a:lnTo>
                      <a:lnTo>
                        <a:pt x="67" y="1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g1ebbbcf9ef1_1_5"/>
                <p:cNvSpPr/>
                <p:nvPr/>
              </p:nvSpPr>
              <p:spPr>
                <a:xfrm>
                  <a:off x="3530600" y="1854200"/>
                  <a:ext cx="30163" cy="30163"/>
                </a:xfrm>
                <a:custGeom>
                  <a:rect b="b" l="l" r="r" t="t"/>
                  <a:pathLst>
                    <a:path extrusionOk="0" h="131" w="132">
                      <a:moveTo>
                        <a:pt x="66" y="131"/>
                      </a:moveTo>
                      <a:lnTo>
                        <a:pt x="66" y="131"/>
                      </a:lnTo>
                      <a:lnTo>
                        <a:pt x="60" y="131"/>
                      </a:lnTo>
                      <a:lnTo>
                        <a:pt x="53" y="130"/>
                      </a:lnTo>
                      <a:lnTo>
                        <a:pt x="47" y="129"/>
                      </a:lnTo>
                      <a:lnTo>
                        <a:pt x="40" y="126"/>
                      </a:lnTo>
                      <a:lnTo>
                        <a:pt x="35" y="124"/>
                      </a:lnTo>
                      <a:lnTo>
                        <a:pt x="30" y="121"/>
                      </a:lnTo>
                      <a:lnTo>
                        <a:pt x="20" y="113"/>
                      </a:lnTo>
                      <a:lnTo>
                        <a:pt x="11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2" y="79"/>
                      </a:lnTo>
                      <a:lnTo>
                        <a:pt x="1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" y="59"/>
                      </a:lnTo>
                      <a:lnTo>
                        <a:pt x="2" y="53"/>
                      </a:lnTo>
                      <a:lnTo>
                        <a:pt x="3" y="47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20" y="19"/>
                      </a:lnTo>
                      <a:lnTo>
                        <a:pt x="30" y="11"/>
                      </a:lnTo>
                      <a:lnTo>
                        <a:pt x="35" y="7"/>
                      </a:lnTo>
                      <a:lnTo>
                        <a:pt x="40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3" y="0"/>
                      </a:lnTo>
                      <a:lnTo>
                        <a:pt x="80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8" y="7"/>
                      </a:lnTo>
                      <a:lnTo>
                        <a:pt x="103" y="11"/>
                      </a:lnTo>
                      <a:lnTo>
                        <a:pt x="113" y="19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7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1" y="79"/>
                      </a:lnTo>
                      <a:lnTo>
                        <a:pt x="129" y="86"/>
                      </a:lnTo>
                      <a:lnTo>
                        <a:pt x="127" y="91"/>
                      </a:lnTo>
                      <a:lnTo>
                        <a:pt x="124" y="97"/>
                      </a:lnTo>
                      <a:lnTo>
                        <a:pt x="121" y="102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2" y="126"/>
                      </a:lnTo>
                      <a:lnTo>
                        <a:pt x="86" y="129"/>
                      </a:lnTo>
                      <a:lnTo>
                        <a:pt x="80" y="130"/>
                      </a:lnTo>
                      <a:lnTo>
                        <a:pt x="73" y="131"/>
                      </a:lnTo>
                      <a:lnTo>
                        <a:pt x="66" y="131"/>
                      </a:lnTo>
                      <a:lnTo>
                        <a:pt x="66" y="1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51" name="Google Shape;551;g1ebbbcf9ef1_1_5"/>
            <p:cNvGrpSpPr/>
            <p:nvPr/>
          </p:nvGrpSpPr>
          <p:grpSpPr>
            <a:xfrm>
              <a:off x="7626028" y="2523311"/>
              <a:ext cx="777240" cy="777240"/>
              <a:chOff x="7626028" y="2440478"/>
              <a:chExt cx="777240" cy="777240"/>
            </a:xfrm>
          </p:grpSpPr>
          <p:sp>
            <p:nvSpPr>
              <p:cNvPr id="552" name="Google Shape;552;g1ebbbcf9ef1_1_5"/>
              <p:cNvSpPr/>
              <p:nvPr/>
            </p:nvSpPr>
            <p:spPr>
              <a:xfrm>
                <a:off x="7626028" y="2440478"/>
                <a:ext cx="777240" cy="777240"/>
              </a:xfrm>
              <a:prstGeom prst="ellipse">
                <a:avLst/>
              </a:prstGeom>
              <a:solidFill>
                <a:srgbClr val="6910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3" name="Google Shape;553;g1ebbbcf9ef1_1_5"/>
              <p:cNvGrpSpPr/>
              <p:nvPr/>
            </p:nvGrpSpPr>
            <p:grpSpPr>
              <a:xfrm>
                <a:off x="7834467" y="2686223"/>
                <a:ext cx="360363" cy="285750"/>
                <a:chOff x="3395663" y="6173788"/>
                <a:chExt cx="360363" cy="285750"/>
              </a:xfrm>
            </p:grpSpPr>
            <p:sp>
              <p:nvSpPr>
                <p:cNvPr id="554" name="Google Shape;554;g1ebbbcf9ef1_1_5"/>
                <p:cNvSpPr/>
                <p:nvPr/>
              </p:nvSpPr>
              <p:spPr>
                <a:xfrm>
                  <a:off x="3395663" y="6173788"/>
                  <a:ext cx="360363" cy="285750"/>
                </a:xfrm>
                <a:custGeom>
                  <a:rect b="b" l="l" r="r" t="t"/>
                  <a:pathLst>
                    <a:path extrusionOk="0" h="1257" w="1587">
                      <a:moveTo>
                        <a:pt x="1422" y="1257"/>
                      </a:moveTo>
                      <a:lnTo>
                        <a:pt x="166" y="1257"/>
                      </a:lnTo>
                      <a:lnTo>
                        <a:pt x="166" y="1257"/>
                      </a:lnTo>
                      <a:lnTo>
                        <a:pt x="149" y="1256"/>
                      </a:lnTo>
                      <a:lnTo>
                        <a:pt x="132" y="1254"/>
                      </a:lnTo>
                      <a:lnTo>
                        <a:pt x="117" y="1250"/>
                      </a:lnTo>
                      <a:lnTo>
                        <a:pt x="101" y="1244"/>
                      </a:lnTo>
                      <a:lnTo>
                        <a:pt x="87" y="1237"/>
                      </a:lnTo>
                      <a:lnTo>
                        <a:pt x="73" y="1229"/>
                      </a:lnTo>
                      <a:lnTo>
                        <a:pt x="60" y="1220"/>
                      </a:lnTo>
                      <a:lnTo>
                        <a:pt x="49" y="1208"/>
                      </a:lnTo>
                      <a:lnTo>
                        <a:pt x="38" y="1197"/>
                      </a:lnTo>
                      <a:lnTo>
                        <a:pt x="29" y="1184"/>
                      </a:lnTo>
                      <a:lnTo>
                        <a:pt x="21" y="1170"/>
                      </a:lnTo>
                      <a:lnTo>
                        <a:pt x="13" y="1155"/>
                      </a:lnTo>
                      <a:lnTo>
                        <a:pt x="7" y="1141"/>
                      </a:lnTo>
                      <a:lnTo>
                        <a:pt x="3" y="1124"/>
                      </a:lnTo>
                      <a:lnTo>
                        <a:pt x="1" y="1109"/>
                      </a:lnTo>
                      <a:lnTo>
                        <a:pt x="0" y="1091"/>
                      </a:lnTo>
                      <a:lnTo>
                        <a:pt x="0" y="166"/>
                      </a:lnTo>
                      <a:lnTo>
                        <a:pt x="0" y="166"/>
                      </a:lnTo>
                      <a:lnTo>
                        <a:pt x="1" y="148"/>
                      </a:lnTo>
                      <a:lnTo>
                        <a:pt x="3" y="133"/>
                      </a:lnTo>
                      <a:lnTo>
                        <a:pt x="7" y="116"/>
                      </a:lnTo>
                      <a:lnTo>
                        <a:pt x="13" y="102"/>
                      </a:lnTo>
                      <a:lnTo>
                        <a:pt x="21" y="87"/>
                      </a:lnTo>
                      <a:lnTo>
                        <a:pt x="29" y="73"/>
                      </a:lnTo>
                      <a:lnTo>
                        <a:pt x="38" y="60"/>
                      </a:lnTo>
                      <a:lnTo>
                        <a:pt x="49" y="49"/>
                      </a:lnTo>
                      <a:lnTo>
                        <a:pt x="60" y="38"/>
                      </a:lnTo>
                      <a:lnTo>
                        <a:pt x="73" y="28"/>
                      </a:lnTo>
                      <a:lnTo>
                        <a:pt x="87" y="20"/>
                      </a:lnTo>
                      <a:lnTo>
                        <a:pt x="101" y="13"/>
                      </a:lnTo>
                      <a:lnTo>
                        <a:pt x="117" y="8"/>
                      </a:lnTo>
                      <a:lnTo>
                        <a:pt x="132" y="3"/>
                      </a:lnTo>
                      <a:lnTo>
                        <a:pt x="149" y="1"/>
                      </a:lnTo>
                      <a:lnTo>
                        <a:pt x="166" y="0"/>
                      </a:lnTo>
                      <a:lnTo>
                        <a:pt x="1422" y="0"/>
                      </a:lnTo>
                      <a:lnTo>
                        <a:pt x="1422" y="0"/>
                      </a:lnTo>
                      <a:lnTo>
                        <a:pt x="1438" y="1"/>
                      </a:lnTo>
                      <a:lnTo>
                        <a:pt x="1455" y="3"/>
                      </a:lnTo>
                      <a:lnTo>
                        <a:pt x="1472" y="8"/>
                      </a:lnTo>
                      <a:lnTo>
                        <a:pt x="1486" y="13"/>
                      </a:lnTo>
                      <a:lnTo>
                        <a:pt x="1500" y="20"/>
                      </a:lnTo>
                      <a:lnTo>
                        <a:pt x="1514" y="28"/>
                      </a:lnTo>
                      <a:lnTo>
                        <a:pt x="1527" y="38"/>
                      </a:lnTo>
                      <a:lnTo>
                        <a:pt x="1539" y="49"/>
                      </a:lnTo>
                      <a:lnTo>
                        <a:pt x="1549" y="60"/>
                      </a:lnTo>
                      <a:lnTo>
                        <a:pt x="1559" y="73"/>
                      </a:lnTo>
                      <a:lnTo>
                        <a:pt x="1568" y="87"/>
                      </a:lnTo>
                      <a:lnTo>
                        <a:pt x="1574" y="102"/>
                      </a:lnTo>
                      <a:lnTo>
                        <a:pt x="1580" y="116"/>
                      </a:lnTo>
                      <a:lnTo>
                        <a:pt x="1584" y="133"/>
                      </a:lnTo>
                      <a:lnTo>
                        <a:pt x="1586" y="148"/>
                      </a:lnTo>
                      <a:lnTo>
                        <a:pt x="1587" y="166"/>
                      </a:lnTo>
                      <a:lnTo>
                        <a:pt x="1587" y="1091"/>
                      </a:lnTo>
                      <a:lnTo>
                        <a:pt x="1587" y="1091"/>
                      </a:lnTo>
                      <a:lnTo>
                        <a:pt x="1586" y="1109"/>
                      </a:lnTo>
                      <a:lnTo>
                        <a:pt x="1584" y="1124"/>
                      </a:lnTo>
                      <a:lnTo>
                        <a:pt x="1580" y="1141"/>
                      </a:lnTo>
                      <a:lnTo>
                        <a:pt x="1574" y="1155"/>
                      </a:lnTo>
                      <a:lnTo>
                        <a:pt x="1568" y="1170"/>
                      </a:lnTo>
                      <a:lnTo>
                        <a:pt x="1559" y="1184"/>
                      </a:lnTo>
                      <a:lnTo>
                        <a:pt x="1549" y="1197"/>
                      </a:lnTo>
                      <a:lnTo>
                        <a:pt x="1539" y="1208"/>
                      </a:lnTo>
                      <a:lnTo>
                        <a:pt x="1527" y="1220"/>
                      </a:lnTo>
                      <a:lnTo>
                        <a:pt x="1514" y="1229"/>
                      </a:lnTo>
                      <a:lnTo>
                        <a:pt x="1500" y="1237"/>
                      </a:lnTo>
                      <a:lnTo>
                        <a:pt x="1486" y="1244"/>
                      </a:lnTo>
                      <a:lnTo>
                        <a:pt x="1472" y="1250"/>
                      </a:lnTo>
                      <a:lnTo>
                        <a:pt x="1455" y="1254"/>
                      </a:lnTo>
                      <a:lnTo>
                        <a:pt x="1438" y="1256"/>
                      </a:lnTo>
                      <a:lnTo>
                        <a:pt x="1422" y="1257"/>
                      </a:lnTo>
                      <a:lnTo>
                        <a:pt x="1422" y="1257"/>
                      </a:lnTo>
                      <a:close/>
                      <a:moveTo>
                        <a:pt x="166" y="67"/>
                      </a:moveTo>
                      <a:lnTo>
                        <a:pt x="166" y="67"/>
                      </a:lnTo>
                      <a:lnTo>
                        <a:pt x="155" y="67"/>
                      </a:lnTo>
                      <a:lnTo>
                        <a:pt x="146" y="69"/>
                      </a:lnTo>
                      <a:lnTo>
                        <a:pt x="137" y="71"/>
                      </a:lnTo>
                      <a:lnTo>
                        <a:pt x="127" y="74"/>
                      </a:lnTo>
                      <a:lnTo>
                        <a:pt x="118" y="78"/>
                      </a:lnTo>
                      <a:lnTo>
                        <a:pt x="110" y="83"/>
                      </a:lnTo>
                      <a:lnTo>
                        <a:pt x="102" y="89"/>
                      </a:lnTo>
                      <a:lnTo>
                        <a:pt x="95" y="96"/>
                      </a:lnTo>
                      <a:lnTo>
                        <a:pt x="89" y="103"/>
                      </a:lnTo>
                      <a:lnTo>
                        <a:pt x="84" y="110"/>
                      </a:lnTo>
                      <a:lnTo>
                        <a:pt x="79" y="118"/>
                      </a:lnTo>
                      <a:lnTo>
                        <a:pt x="74" y="127"/>
                      </a:lnTo>
                      <a:lnTo>
                        <a:pt x="70" y="136"/>
                      </a:lnTo>
                      <a:lnTo>
                        <a:pt x="68" y="145"/>
                      </a:lnTo>
                      <a:lnTo>
                        <a:pt x="67" y="156"/>
                      </a:lnTo>
                      <a:lnTo>
                        <a:pt x="66" y="166"/>
                      </a:lnTo>
                      <a:lnTo>
                        <a:pt x="66" y="1091"/>
                      </a:lnTo>
                      <a:lnTo>
                        <a:pt x="66" y="1091"/>
                      </a:lnTo>
                      <a:lnTo>
                        <a:pt x="67" y="1102"/>
                      </a:lnTo>
                      <a:lnTo>
                        <a:pt x="68" y="1112"/>
                      </a:lnTo>
                      <a:lnTo>
                        <a:pt x="70" y="1121"/>
                      </a:lnTo>
                      <a:lnTo>
                        <a:pt x="74" y="1130"/>
                      </a:lnTo>
                      <a:lnTo>
                        <a:pt x="79" y="1139"/>
                      </a:lnTo>
                      <a:lnTo>
                        <a:pt x="84" y="1147"/>
                      </a:lnTo>
                      <a:lnTo>
                        <a:pt x="89" y="1154"/>
                      </a:lnTo>
                      <a:lnTo>
                        <a:pt x="95" y="1162"/>
                      </a:lnTo>
                      <a:lnTo>
                        <a:pt x="102" y="1168"/>
                      </a:lnTo>
                      <a:lnTo>
                        <a:pt x="110" y="1174"/>
                      </a:lnTo>
                      <a:lnTo>
                        <a:pt x="118" y="1179"/>
                      </a:lnTo>
                      <a:lnTo>
                        <a:pt x="127" y="1183"/>
                      </a:lnTo>
                      <a:lnTo>
                        <a:pt x="137" y="1186"/>
                      </a:lnTo>
                      <a:lnTo>
                        <a:pt x="146" y="1188"/>
                      </a:lnTo>
                      <a:lnTo>
                        <a:pt x="155" y="1191"/>
                      </a:lnTo>
                      <a:lnTo>
                        <a:pt x="166" y="1191"/>
                      </a:lnTo>
                      <a:lnTo>
                        <a:pt x="1422" y="1191"/>
                      </a:lnTo>
                      <a:lnTo>
                        <a:pt x="1422" y="1191"/>
                      </a:lnTo>
                      <a:lnTo>
                        <a:pt x="1432" y="1191"/>
                      </a:lnTo>
                      <a:lnTo>
                        <a:pt x="1442" y="1188"/>
                      </a:lnTo>
                      <a:lnTo>
                        <a:pt x="1452" y="1186"/>
                      </a:lnTo>
                      <a:lnTo>
                        <a:pt x="1460" y="1183"/>
                      </a:lnTo>
                      <a:lnTo>
                        <a:pt x="1469" y="1179"/>
                      </a:lnTo>
                      <a:lnTo>
                        <a:pt x="1478" y="1174"/>
                      </a:lnTo>
                      <a:lnTo>
                        <a:pt x="1485" y="1168"/>
                      </a:lnTo>
                      <a:lnTo>
                        <a:pt x="1492" y="1162"/>
                      </a:lnTo>
                      <a:lnTo>
                        <a:pt x="1498" y="1154"/>
                      </a:lnTo>
                      <a:lnTo>
                        <a:pt x="1505" y="1147"/>
                      </a:lnTo>
                      <a:lnTo>
                        <a:pt x="1509" y="1139"/>
                      </a:lnTo>
                      <a:lnTo>
                        <a:pt x="1513" y="1130"/>
                      </a:lnTo>
                      <a:lnTo>
                        <a:pt x="1517" y="1121"/>
                      </a:lnTo>
                      <a:lnTo>
                        <a:pt x="1519" y="1112"/>
                      </a:lnTo>
                      <a:lnTo>
                        <a:pt x="1521" y="1102"/>
                      </a:lnTo>
                      <a:lnTo>
                        <a:pt x="1521" y="1091"/>
                      </a:lnTo>
                      <a:lnTo>
                        <a:pt x="1521" y="166"/>
                      </a:lnTo>
                      <a:lnTo>
                        <a:pt x="1521" y="166"/>
                      </a:lnTo>
                      <a:lnTo>
                        <a:pt x="1521" y="156"/>
                      </a:lnTo>
                      <a:lnTo>
                        <a:pt x="1519" y="145"/>
                      </a:lnTo>
                      <a:lnTo>
                        <a:pt x="1517" y="136"/>
                      </a:lnTo>
                      <a:lnTo>
                        <a:pt x="1513" y="127"/>
                      </a:lnTo>
                      <a:lnTo>
                        <a:pt x="1509" y="118"/>
                      </a:lnTo>
                      <a:lnTo>
                        <a:pt x="1505" y="110"/>
                      </a:lnTo>
                      <a:lnTo>
                        <a:pt x="1498" y="103"/>
                      </a:lnTo>
                      <a:lnTo>
                        <a:pt x="1492" y="96"/>
                      </a:lnTo>
                      <a:lnTo>
                        <a:pt x="1485" y="89"/>
                      </a:lnTo>
                      <a:lnTo>
                        <a:pt x="1478" y="83"/>
                      </a:lnTo>
                      <a:lnTo>
                        <a:pt x="1469" y="78"/>
                      </a:lnTo>
                      <a:lnTo>
                        <a:pt x="1460" y="74"/>
                      </a:lnTo>
                      <a:lnTo>
                        <a:pt x="1452" y="71"/>
                      </a:lnTo>
                      <a:lnTo>
                        <a:pt x="1442" y="69"/>
                      </a:lnTo>
                      <a:lnTo>
                        <a:pt x="1432" y="67"/>
                      </a:lnTo>
                      <a:lnTo>
                        <a:pt x="1422" y="67"/>
                      </a:lnTo>
                      <a:lnTo>
                        <a:pt x="166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g1ebbbcf9ef1_1_5"/>
                <p:cNvSpPr/>
                <p:nvPr/>
              </p:nvSpPr>
              <p:spPr>
                <a:xfrm>
                  <a:off x="3395663" y="6248400"/>
                  <a:ext cx="360363" cy="15875"/>
                </a:xfrm>
                <a:custGeom>
                  <a:rect b="b" l="l" r="r" t="t"/>
                  <a:pathLst>
                    <a:path extrusionOk="0" h="67" w="1587">
                      <a:moveTo>
                        <a:pt x="1554" y="67"/>
                      </a:move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27" y="67"/>
                      </a:lnTo>
                      <a:lnTo>
                        <a:pt x="21" y="65"/>
                      </a:lnTo>
                      <a:lnTo>
                        <a:pt x="14" y="62"/>
                      </a:lnTo>
                      <a:lnTo>
                        <a:pt x="10" y="57"/>
                      </a:lnTo>
                      <a:lnTo>
                        <a:pt x="6" y="52"/>
                      </a:lnTo>
                      <a:lnTo>
                        <a:pt x="3" y="47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" y="27"/>
                      </a:lnTo>
                      <a:lnTo>
                        <a:pt x="3" y="21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4" y="7"/>
                      </a:lnTo>
                      <a:lnTo>
                        <a:pt x="21" y="4"/>
                      </a:lnTo>
                      <a:lnTo>
                        <a:pt x="27" y="2"/>
                      </a:lnTo>
                      <a:lnTo>
                        <a:pt x="33" y="0"/>
                      </a:lnTo>
                      <a:lnTo>
                        <a:pt x="1554" y="0"/>
                      </a:lnTo>
                      <a:lnTo>
                        <a:pt x="1554" y="0"/>
                      </a:lnTo>
                      <a:lnTo>
                        <a:pt x="1561" y="2"/>
                      </a:lnTo>
                      <a:lnTo>
                        <a:pt x="1567" y="4"/>
                      </a:lnTo>
                      <a:lnTo>
                        <a:pt x="1573" y="7"/>
                      </a:lnTo>
                      <a:lnTo>
                        <a:pt x="1578" y="11"/>
                      </a:lnTo>
                      <a:lnTo>
                        <a:pt x="1581" y="16"/>
                      </a:lnTo>
                      <a:lnTo>
                        <a:pt x="1584" y="21"/>
                      </a:lnTo>
                      <a:lnTo>
                        <a:pt x="1586" y="27"/>
                      </a:lnTo>
                      <a:lnTo>
                        <a:pt x="1587" y="34"/>
                      </a:lnTo>
                      <a:lnTo>
                        <a:pt x="1587" y="34"/>
                      </a:lnTo>
                      <a:lnTo>
                        <a:pt x="1586" y="41"/>
                      </a:lnTo>
                      <a:lnTo>
                        <a:pt x="1584" y="47"/>
                      </a:lnTo>
                      <a:lnTo>
                        <a:pt x="1581" y="52"/>
                      </a:lnTo>
                      <a:lnTo>
                        <a:pt x="1578" y="57"/>
                      </a:lnTo>
                      <a:lnTo>
                        <a:pt x="1573" y="62"/>
                      </a:lnTo>
                      <a:lnTo>
                        <a:pt x="1567" y="65"/>
                      </a:lnTo>
                      <a:lnTo>
                        <a:pt x="1561" y="67"/>
                      </a:lnTo>
                      <a:lnTo>
                        <a:pt x="1554" y="67"/>
                      </a:lnTo>
                      <a:lnTo>
                        <a:pt x="1554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g1ebbbcf9ef1_1_5"/>
                <p:cNvSpPr/>
                <p:nvPr/>
              </p:nvSpPr>
              <p:spPr>
                <a:xfrm>
                  <a:off x="3441700" y="6203950"/>
                  <a:ext cx="30163" cy="30163"/>
                </a:xfrm>
                <a:custGeom>
                  <a:rect b="b" l="l" r="r" t="t"/>
                  <a:pathLst>
                    <a:path extrusionOk="0" h="132" w="132">
                      <a:moveTo>
                        <a:pt x="66" y="132"/>
                      </a:moveTo>
                      <a:lnTo>
                        <a:pt x="66" y="132"/>
                      </a:lnTo>
                      <a:lnTo>
                        <a:pt x="59" y="131"/>
                      </a:lnTo>
                      <a:lnTo>
                        <a:pt x="52" y="130"/>
                      </a:lnTo>
                      <a:lnTo>
                        <a:pt x="46" y="129"/>
                      </a:lnTo>
                      <a:lnTo>
                        <a:pt x="40" y="127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1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1" y="78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6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19" y="18"/>
                      </a:lnTo>
                      <a:lnTo>
                        <a:pt x="29" y="11"/>
                      </a:lnTo>
                      <a:lnTo>
                        <a:pt x="34" y="7"/>
                      </a:lnTo>
                      <a:lnTo>
                        <a:pt x="40" y="5"/>
                      </a:lnTo>
                      <a:lnTo>
                        <a:pt x="46" y="3"/>
                      </a:lnTo>
                      <a:lnTo>
                        <a:pt x="52" y="1"/>
                      </a:lnTo>
                      <a:lnTo>
                        <a:pt x="59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7" y="7"/>
                      </a:lnTo>
                      <a:lnTo>
                        <a:pt x="103" y="11"/>
                      </a:lnTo>
                      <a:lnTo>
                        <a:pt x="112" y="18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6"/>
                      </a:lnTo>
                      <a:lnTo>
                        <a:pt x="130" y="53"/>
                      </a:lnTo>
                      <a:lnTo>
                        <a:pt x="131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1" y="72"/>
                      </a:lnTo>
                      <a:lnTo>
                        <a:pt x="130" y="78"/>
                      </a:lnTo>
                      <a:lnTo>
                        <a:pt x="129" y="86"/>
                      </a:lnTo>
                      <a:lnTo>
                        <a:pt x="127" y="91"/>
                      </a:lnTo>
                      <a:lnTo>
                        <a:pt x="124" y="97"/>
                      </a:lnTo>
                      <a:lnTo>
                        <a:pt x="121" y="102"/>
                      </a:lnTo>
                      <a:lnTo>
                        <a:pt x="112" y="113"/>
                      </a:lnTo>
                      <a:lnTo>
                        <a:pt x="103" y="121"/>
                      </a:lnTo>
                      <a:lnTo>
                        <a:pt x="97" y="124"/>
                      </a:lnTo>
                      <a:lnTo>
                        <a:pt x="92" y="127"/>
                      </a:lnTo>
                      <a:lnTo>
                        <a:pt x="86" y="129"/>
                      </a:lnTo>
                      <a:lnTo>
                        <a:pt x="79" y="130"/>
                      </a:lnTo>
                      <a:lnTo>
                        <a:pt x="72" y="131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g1ebbbcf9ef1_1_5"/>
                <p:cNvSpPr/>
                <p:nvPr/>
              </p:nvSpPr>
              <p:spPr>
                <a:xfrm>
                  <a:off x="3486150" y="6203950"/>
                  <a:ext cx="30163" cy="30163"/>
                </a:xfrm>
                <a:custGeom>
                  <a:rect b="b" l="l" r="r" t="t"/>
                  <a:pathLst>
                    <a:path extrusionOk="0" h="132" w="132">
                      <a:moveTo>
                        <a:pt x="67" y="132"/>
                      </a:moveTo>
                      <a:lnTo>
                        <a:pt x="67" y="132"/>
                      </a:lnTo>
                      <a:lnTo>
                        <a:pt x="59" y="131"/>
                      </a:lnTo>
                      <a:lnTo>
                        <a:pt x="53" y="130"/>
                      </a:lnTo>
                      <a:lnTo>
                        <a:pt x="47" y="129"/>
                      </a:lnTo>
                      <a:lnTo>
                        <a:pt x="41" y="127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2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1" y="78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6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2" y="29"/>
                      </a:lnTo>
                      <a:lnTo>
                        <a:pt x="19" y="18"/>
                      </a:lnTo>
                      <a:lnTo>
                        <a:pt x="29" y="11"/>
                      </a:lnTo>
                      <a:lnTo>
                        <a:pt x="34" y="7"/>
                      </a:lnTo>
                      <a:lnTo>
                        <a:pt x="41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59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73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1" y="5"/>
                      </a:lnTo>
                      <a:lnTo>
                        <a:pt x="98" y="7"/>
                      </a:lnTo>
                      <a:lnTo>
                        <a:pt x="103" y="11"/>
                      </a:lnTo>
                      <a:lnTo>
                        <a:pt x="113" y="18"/>
                      </a:lnTo>
                      <a:lnTo>
                        <a:pt x="121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30" y="46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1" y="78"/>
                      </a:lnTo>
                      <a:lnTo>
                        <a:pt x="130" y="86"/>
                      </a:lnTo>
                      <a:lnTo>
                        <a:pt x="127" y="91"/>
                      </a:lnTo>
                      <a:lnTo>
                        <a:pt x="125" y="97"/>
                      </a:lnTo>
                      <a:lnTo>
                        <a:pt x="121" y="102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1" y="127"/>
                      </a:lnTo>
                      <a:lnTo>
                        <a:pt x="86" y="129"/>
                      </a:lnTo>
                      <a:lnTo>
                        <a:pt x="79" y="130"/>
                      </a:lnTo>
                      <a:lnTo>
                        <a:pt x="73" y="131"/>
                      </a:lnTo>
                      <a:lnTo>
                        <a:pt x="67" y="132"/>
                      </a:lnTo>
                      <a:lnTo>
                        <a:pt x="67" y="1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g1ebbbcf9ef1_1_5"/>
                <p:cNvSpPr/>
                <p:nvPr/>
              </p:nvSpPr>
              <p:spPr>
                <a:xfrm>
                  <a:off x="3530600" y="6203950"/>
                  <a:ext cx="30163" cy="30163"/>
                </a:xfrm>
                <a:custGeom>
                  <a:rect b="b" l="l" r="r" t="t"/>
                  <a:pathLst>
                    <a:path extrusionOk="0" h="132" w="132">
                      <a:moveTo>
                        <a:pt x="66" y="132"/>
                      </a:moveTo>
                      <a:lnTo>
                        <a:pt x="66" y="132"/>
                      </a:lnTo>
                      <a:lnTo>
                        <a:pt x="60" y="131"/>
                      </a:lnTo>
                      <a:lnTo>
                        <a:pt x="53" y="130"/>
                      </a:lnTo>
                      <a:lnTo>
                        <a:pt x="47" y="129"/>
                      </a:lnTo>
                      <a:lnTo>
                        <a:pt x="40" y="127"/>
                      </a:lnTo>
                      <a:lnTo>
                        <a:pt x="35" y="124"/>
                      </a:lnTo>
                      <a:lnTo>
                        <a:pt x="30" y="121"/>
                      </a:lnTo>
                      <a:lnTo>
                        <a:pt x="20" y="113"/>
                      </a:lnTo>
                      <a:lnTo>
                        <a:pt x="11" y="102"/>
                      </a:lnTo>
                      <a:lnTo>
                        <a:pt x="8" y="97"/>
                      </a:lnTo>
                      <a:lnTo>
                        <a:pt x="5" y="91"/>
                      </a:lnTo>
                      <a:lnTo>
                        <a:pt x="3" y="86"/>
                      </a:lnTo>
                      <a:lnTo>
                        <a:pt x="2" y="78"/>
                      </a:lnTo>
                      <a:lnTo>
                        <a:pt x="1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" y="59"/>
                      </a:lnTo>
                      <a:lnTo>
                        <a:pt x="2" y="53"/>
                      </a:lnTo>
                      <a:lnTo>
                        <a:pt x="3" y="46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20" y="18"/>
                      </a:lnTo>
                      <a:lnTo>
                        <a:pt x="30" y="11"/>
                      </a:lnTo>
                      <a:lnTo>
                        <a:pt x="35" y="7"/>
                      </a:lnTo>
                      <a:lnTo>
                        <a:pt x="40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3" y="0"/>
                      </a:lnTo>
                      <a:lnTo>
                        <a:pt x="80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8" y="7"/>
                      </a:lnTo>
                      <a:lnTo>
                        <a:pt x="103" y="11"/>
                      </a:lnTo>
                      <a:lnTo>
                        <a:pt x="113" y="18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6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1" y="78"/>
                      </a:lnTo>
                      <a:lnTo>
                        <a:pt x="129" y="86"/>
                      </a:lnTo>
                      <a:lnTo>
                        <a:pt x="127" y="91"/>
                      </a:lnTo>
                      <a:lnTo>
                        <a:pt x="124" y="97"/>
                      </a:lnTo>
                      <a:lnTo>
                        <a:pt x="121" y="102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2" y="127"/>
                      </a:lnTo>
                      <a:lnTo>
                        <a:pt x="86" y="129"/>
                      </a:lnTo>
                      <a:lnTo>
                        <a:pt x="80" y="130"/>
                      </a:lnTo>
                      <a:lnTo>
                        <a:pt x="73" y="131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g1ebbbcf9ef1_1_5"/>
                <p:cNvSpPr/>
                <p:nvPr/>
              </p:nvSpPr>
              <p:spPr>
                <a:xfrm>
                  <a:off x="3508375" y="6294438"/>
                  <a:ext cx="134938" cy="119063"/>
                </a:xfrm>
                <a:custGeom>
                  <a:rect b="b" l="l" r="r" t="t"/>
                  <a:pathLst>
                    <a:path extrusionOk="0" h="529" w="596">
                      <a:moveTo>
                        <a:pt x="496" y="529"/>
                      </a:moveTo>
                      <a:lnTo>
                        <a:pt x="99" y="529"/>
                      </a:lnTo>
                      <a:lnTo>
                        <a:pt x="99" y="529"/>
                      </a:lnTo>
                      <a:lnTo>
                        <a:pt x="93" y="529"/>
                      </a:lnTo>
                      <a:lnTo>
                        <a:pt x="87" y="527"/>
                      </a:lnTo>
                      <a:lnTo>
                        <a:pt x="80" y="524"/>
                      </a:lnTo>
                      <a:lnTo>
                        <a:pt x="76" y="520"/>
                      </a:lnTo>
                      <a:lnTo>
                        <a:pt x="72" y="515"/>
                      </a:lnTo>
                      <a:lnTo>
                        <a:pt x="69" y="509"/>
                      </a:lnTo>
                      <a:lnTo>
                        <a:pt x="67" y="503"/>
                      </a:lnTo>
                      <a:lnTo>
                        <a:pt x="66" y="496"/>
                      </a:lnTo>
                      <a:lnTo>
                        <a:pt x="66" y="398"/>
                      </a:lnTo>
                      <a:lnTo>
                        <a:pt x="33" y="398"/>
                      </a:lnTo>
                      <a:lnTo>
                        <a:pt x="33" y="398"/>
                      </a:lnTo>
                      <a:lnTo>
                        <a:pt x="27" y="397"/>
                      </a:lnTo>
                      <a:lnTo>
                        <a:pt x="20" y="395"/>
                      </a:lnTo>
                      <a:lnTo>
                        <a:pt x="15" y="391"/>
                      </a:lnTo>
                      <a:lnTo>
                        <a:pt x="10" y="387"/>
                      </a:lnTo>
                      <a:lnTo>
                        <a:pt x="6" y="382"/>
                      </a:lnTo>
                      <a:lnTo>
                        <a:pt x="3" y="377"/>
                      </a:lnTo>
                      <a:lnTo>
                        <a:pt x="1" y="371"/>
                      </a:lnTo>
                      <a:lnTo>
                        <a:pt x="0" y="364"/>
                      </a:lnTo>
                      <a:lnTo>
                        <a:pt x="0" y="166"/>
                      </a:lnTo>
                      <a:lnTo>
                        <a:pt x="0" y="166"/>
                      </a:lnTo>
                      <a:lnTo>
                        <a:pt x="1" y="149"/>
                      </a:lnTo>
                      <a:lnTo>
                        <a:pt x="4" y="133"/>
                      </a:lnTo>
                      <a:lnTo>
                        <a:pt x="8" y="116"/>
                      </a:lnTo>
                      <a:lnTo>
                        <a:pt x="13" y="102"/>
                      </a:lnTo>
                      <a:lnTo>
                        <a:pt x="20" y="87"/>
                      </a:lnTo>
                      <a:lnTo>
                        <a:pt x="29" y="74"/>
                      </a:lnTo>
                      <a:lnTo>
                        <a:pt x="38" y="60"/>
                      </a:lnTo>
                      <a:lnTo>
                        <a:pt x="48" y="49"/>
                      </a:lnTo>
                      <a:lnTo>
                        <a:pt x="61" y="38"/>
                      </a:lnTo>
                      <a:lnTo>
                        <a:pt x="73" y="28"/>
                      </a:lnTo>
                      <a:lnTo>
                        <a:pt x="87" y="20"/>
                      </a:lnTo>
                      <a:lnTo>
                        <a:pt x="101" y="14"/>
                      </a:lnTo>
                      <a:lnTo>
                        <a:pt x="117" y="7"/>
                      </a:lnTo>
                      <a:lnTo>
                        <a:pt x="132" y="3"/>
                      </a:lnTo>
                      <a:lnTo>
                        <a:pt x="149" y="1"/>
                      </a:lnTo>
                      <a:lnTo>
                        <a:pt x="165" y="0"/>
                      </a:lnTo>
                      <a:lnTo>
                        <a:pt x="430" y="0"/>
                      </a:lnTo>
                      <a:lnTo>
                        <a:pt x="430" y="0"/>
                      </a:lnTo>
                      <a:lnTo>
                        <a:pt x="447" y="1"/>
                      </a:lnTo>
                      <a:lnTo>
                        <a:pt x="463" y="3"/>
                      </a:lnTo>
                      <a:lnTo>
                        <a:pt x="479" y="7"/>
                      </a:lnTo>
                      <a:lnTo>
                        <a:pt x="494" y="14"/>
                      </a:lnTo>
                      <a:lnTo>
                        <a:pt x="509" y="20"/>
                      </a:lnTo>
                      <a:lnTo>
                        <a:pt x="522" y="28"/>
                      </a:lnTo>
                      <a:lnTo>
                        <a:pt x="535" y="38"/>
                      </a:lnTo>
                      <a:lnTo>
                        <a:pt x="547" y="49"/>
                      </a:lnTo>
                      <a:lnTo>
                        <a:pt x="557" y="60"/>
                      </a:lnTo>
                      <a:lnTo>
                        <a:pt x="567" y="74"/>
                      </a:lnTo>
                      <a:lnTo>
                        <a:pt x="575" y="87"/>
                      </a:lnTo>
                      <a:lnTo>
                        <a:pt x="582" y="102"/>
                      </a:lnTo>
                      <a:lnTo>
                        <a:pt x="587" y="116"/>
                      </a:lnTo>
                      <a:lnTo>
                        <a:pt x="592" y="133"/>
                      </a:lnTo>
                      <a:lnTo>
                        <a:pt x="595" y="149"/>
                      </a:lnTo>
                      <a:lnTo>
                        <a:pt x="596" y="166"/>
                      </a:lnTo>
                      <a:lnTo>
                        <a:pt x="596" y="364"/>
                      </a:lnTo>
                      <a:lnTo>
                        <a:pt x="596" y="364"/>
                      </a:lnTo>
                      <a:lnTo>
                        <a:pt x="595" y="371"/>
                      </a:lnTo>
                      <a:lnTo>
                        <a:pt x="593" y="377"/>
                      </a:lnTo>
                      <a:lnTo>
                        <a:pt x="590" y="382"/>
                      </a:lnTo>
                      <a:lnTo>
                        <a:pt x="585" y="387"/>
                      </a:lnTo>
                      <a:lnTo>
                        <a:pt x="581" y="391"/>
                      </a:lnTo>
                      <a:lnTo>
                        <a:pt x="575" y="395"/>
                      </a:lnTo>
                      <a:lnTo>
                        <a:pt x="569" y="397"/>
                      </a:lnTo>
                      <a:lnTo>
                        <a:pt x="563" y="398"/>
                      </a:lnTo>
                      <a:lnTo>
                        <a:pt x="529" y="398"/>
                      </a:lnTo>
                      <a:lnTo>
                        <a:pt x="529" y="496"/>
                      </a:lnTo>
                      <a:lnTo>
                        <a:pt x="529" y="496"/>
                      </a:lnTo>
                      <a:lnTo>
                        <a:pt x="528" y="503"/>
                      </a:lnTo>
                      <a:lnTo>
                        <a:pt x="526" y="509"/>
                      </a:lnTo>
                      <a:lnTo>
                        <a:pt x="523" y="515"/>
                      </a:lnTo>
                      <a:lnTo>
                        <a:pt x="519" y="520"/>
                      </a:lnTo>
                      <a:lnTo>
                        <a:pt x="515" y="524"/>
                      </a:lnTo>
                      <a:lnTo>
                        <a:pt x="509" y="527"/>
                      </a:lnTo>
                      <a:lnTo>
                        <a:pt x="503" y="529"/>
                      </a:lnTo>
                      <a:lnTo>
                        <a:pt x="496" y="529"/>
                      </a:lnTo>
                      <a:lnTo>
                        <a:pt x="496" y="529"/>
                      </a:lnTo>
                      <a:close/>
                      <a:moveTo>
                        <a:pt x="132" y="463"/>
                      </a:moveTo>
                      <a:lnTo>
                        <a:pt x="463" y="463"/>
                      </a:lnTo>
                      <a:lnTo>
                        <a:pt x="463" y="364"/>
                      </a:lnTo>
                      <a:lnTo>
                        <a:pt x="463" y="364"/>
                      </a:lnTo>
                      <a:lnTo>
                        <a:pt x="463" y="357"/>
                      </a:lnTo>
                      <a:lnTo>
                        <a:pt x="465" y="351"/>
                      </a:lnTo>
                      <a:lnTo>
                        <a:pt x="468" y="346"/>
                      </a:lnTo>
                      <a:lnTo>
                        <a:pt x="473" y="341"/>
                      </a:lnTo>
                      <a:lnTo>
                        <a:pt x="478" y="337"/>
                      </a:lnTo>
                      <a:lnTo>
                        <a:pt x="483" y="333"/>
                      </a:lnTo>
                      <a:lnTo>
                        <a:pt x="489" y="331"/>
                      </a:lnTo>
                      <a:lnTo>
                        <a:pt x="496" y="331"/>
                      </a:lnTo>
                      <a:lnTo>
                        <a:pt x="529" y="331"/>
                      </a:lnTo>
                      <a:lnTo>
                        <a:pt x="529" y="166"/>
                      </a:lnTo>
                      <a:lnTo>
                        <a:pt x="529" y="166"/>
                      </a:lnTo>
                      <a:lnTo>
                        <a:pt x="528" y="155"/>
                      </a:lnTo>
                      <a:lnTo>
                        <a:pt x="527" y="146"/>
                      </a:lnTo>
                      <a:lnTo>
                        <a:pt x="524" y="136"/>
                      </a:lnTo>
                      <a:lnTo>
                        <a:pt x="521" y="127"/>
                      </a:lnTo>
                      <a:lnTo>
                        <a:pt x="517" y="118"/>
                      </a:lnTo>
                      <a:lnTo>
                        <a:pt x="512" y="110"/>
                      </a:lnTo>
                      <a:lnTo>
                        <a:pt x="507" y="103"/>
                      </a:lnTo>
                      <a:lnTo>
                        <a:pt x="501" y="95"/>
                      </a:lnTo>
                      <a:lnTo>
                        <a:pt x="493" y="89"/>
                      </a:lnTo>
                      <a:lnTo>
                        <a:pt x="485" y="83"/>
                      </a:lnTo>
                      <a:lnTo>
                        <a:pt x="478" y="79"/>
                      </a:lnTo>
                      <a:lnTo>
                        <a:pt x="468" y="75"/>
                      </a:lnTo>
                      <a:lnTo>
                        <a:pt x="459" y="71"/>
                      </a:lnTo>
                      <a:lnTo>
                        <a:pt x="450" y="68"/>
                      </a:lnTo>
                      <a:lnTo>
                        <a:pt x="440" y="67"/>
                      </a:lnTo>
                      <a:lnTo>
                        <a:pt x="430" y="66"/>
                      </a:lnTo>
                      <a:lnTo>
                        <a:pt x="165" y="66"/>
                      </a:lnTo>
                      <a:lnTo>
                        <a:pt x="165" y="66"/>
                      </a:lnTo>
                      <a:lnTo>
                        <a:pt x="155" y="67"/>
                      </a:lnTo>
                      <a:lnTo>
                        <a:pt x="146" y="68"/>
                      </a:lnTo>
                      <a:lnTo>
                        <a:pt x="136" y="71"/>
                      </a:lnTo>
                      <a:lnTo>
                        <a:pt x="127" y="75"/>
                      </a:lnTo>
                      <a:lnTo>
                        <a:pt x="119" y="79"/>
                      </a:lnTo>
                      <a:lnTo>
                        <a:pt x="110" y="83"/>
                      </a:lnTo>
                      <a:lnTo>
                        <a:pt x="102" y="89"/>
                      </a:lnTo>
                      <a:lnTo>
                        <a:pt x="96" y="95"/>
                      </a:lnTo>
                      <a:lnTo>
                        <a:pt x="89" y="103"/>
                      </a:lnTo>
                      <a:lnTo>
                        <a:pt x="83" y="110"/>
                      </a:lnTo>
                      <a:lnTo>
                        <a:pt x="78" y="118"/>
                      </a:lnTo>
                      <a:lnTo>
                        <a:pt x="74" y="127"/>
                      </a:lnTo>
                      <a:lnTo>
                        <a:pt x="71" y="136"/>
                      </a:lnTo>
                      <a:lnTo>
                        <a:pt x="68" y="146"/>
                      </a:lnTo>
                      <a:lnTo>
                        <a:pt x="67" y="155"/>
                      </a:lnTo>
                      <a:lnTo>
                        <a:pt x="66" y="166"/>
                      </a:lnTo>
                      <a:lnTo>
                        <a:pt x="66" y="331"/>
                      </a:lnTo>
                      <a:lnTo>
                        <a:pt x="99" y="331"/>
                      </a:lnTo>
                      <a:lnTo>
                        <a:pt x="99" y="331"/>
                      </a:lnTo>
                      <a:lnTo>
                        <a:pt x="106" y="331"/>
                      </a:lnTo>
                      <a:lnTo>
                        <a:pt x="112" y="333"/>
                      </a:lnTo>
                      <a:lnTo>
                        <a:pt x="118" y="337"/>
                      </a:lnTo>
                      <a:lnTo>
                        <a:pt x="123" y="341"/>
                      </a:lnTo>
                      <a:lnTo>
                        <a:pt x="127" y="346"/>
                      </a:lnTo>
                      <a:lnTo>
                        <a:pt x="130" y="351"/>
                      </a:lnTo>
                      <a:lnTo>
                        <a:pt x="132" y="357"/>
                      </a:lnTo>
                      <a:lnTo>
                        <a:pt x="132" y="364"/>
                      </a:lnTo>
                      <a:lnTo>
                        <a:pt x="132" y="4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g1ebbbcf9ef1_1_5"/>
                <p:cNvSpPr/>
                <p:nvPr/>
              </p:nvSpPr>
              <p:spPr>
                <a:xfrm>
                  <a:off x="3554413" y="6361113"/>
                  <a:ext cx="14288" cy="52388"/>
                </a:xfrm>
                <a:custGeom>
                  <a:rect b="b" l="l" r="r" t="t"/>
                  <a:pathLst>
                    <a:path extrusionOk="0" h="231" w="67">
                      <a:moveTo>
                        <a:pt x="33" y="231"/>
                      </a:moveTo>
                      <a:lnTo>
                        <a:pt x="33" y="231"/>
                      </a:lnTo>
                      <a:lnTo>
                        <a:pt x="27" y="231"/>
                      </a:lnTo>
                      <a:lnTo>
                        <a:pt x="21" y="229"/>
                      </a:lnTo>
                      <a:lnTo>
                        <a:pt x="15" y="226"/>
                      </a:lnTo>
                      <a:lnTo>
                        <a:pt x="11" y="222"/>
                      </a:lnTo>
                      <a:lnTo>
                        <a:pt x="7" y="217"/>
                      </a:lnTo>
                      <a:lnTo>
                        <a:pt x="3" y="211"/>
                      </a:lnTo>
                      <a:lnTo>
                        <a:pt x="1" y="205"/>
                      </a:lnTo>
                      <a:lnTo>
                        <a:pt x="0" y="198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7" y="15"/>
                      </a:lnTo>
                      <a:lnTo>
                        <a:pt x="11" y="10"/>
                      </a:lnTo>
                      <a:lnTo>
                        <a:pt x="15" y="5"/>
                      </a:lnTo>
                      <a:lnTo>
                        <a:pt x="21" y="2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41" y="0"/>
                      </a:lnTo>
                      <a:lnTo>
                        <a:pt x="47" y="2"/>
                      </a:lnTo>
                      <a:lnTo>
                        <a:pt x="52" y="5"/>
                      </a:lnTo>
                      <a:lnTo>
                        <a:pt x="57" y="10"/>
                      </a:lnTo>
                      <a:lnTo>
                        <a:pt x="61" y="15"/>
                      </a:lnTo>
                      <a:lnTo>
                        <a:pt x="64" y="20"/>
                      </a:lnTo>
                      <a:lnTo>
                        <a:pt x="66" y="26"/>
                      </a:lnTo>
                      <a:lnTo>
                        <a:pt x="67" y="33"/>
                      </a:lnTo>
                      <a:lnTo>
                        <a:pt x="67" y="198"/>
                      </a:lnTo>
                      <a:lnTo>
                        <a:pt x="67" y="198"/>
                      </a:lnTo>
                      <a:lnTo>
                        <a:pt x="66" y="205"/>
                      </a:lnTo>
                      <a:lnTo>
                        <a:pt x="64" y="211"/>
                      </a:lnTo>
                      <a:lnTo>
                        <a:pt x="61" y="217"/>
                      </a:lnTo>
                      <a:lnTo>
                        <a:pt x="57" y="222"/>
                      </a:lnTo>
                      <a:lnTo>
                        <a:pt x="52" y="226"/>
                      </a:lnTo>
                      <a:lnTo>
                        <a:pt x="47" y="229"/>
                      </a:lnTo>
                      <a:lnTo>
                        <a:pt x="41" y="231"/>
                      </a:lnTo>
                      <a:lnTo>
                        <a:pt x="33" y="231"/>
                      </a:lnTo>
                      <a:lnTo>
                        <a:pt x="33" y="2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g1ebbbcf9ef1_1_5"/>
                <p:cNvSpPr/>
                <p:nvPr/>
              </p:nvSpPr>
              <p:spPr>
                <a:xfrm>
                  <a:off x="3584575" y="6361113"/>
                  <a:ext cx="14288" cy="52388"/>
                </a:xfrm>
                <a:custGeom>
                  <a:rect b="b" l="l" r="r" t="t"/>
                  <a:pathLst>
                    <a:path extrusionOk="0" h="231" w="66">
                      <a:moveTo>
                        <a:pt x="33" y="231"/>
                      </a:moveTo>
                      <a:lnTo>
                        <a:pt x="33" y="231"/>
                      </a:lnTo>
                      <a:lnTo>
                        <a:pt x="27" y="231"/>
                      </a:lnTo>
                      <a:lnTo>
                        <a:pt x="20" y="229"/>
                      </a:lnTo>
                      <a:lnTo>
                        <a:pt x="14" y="226"/>
                      </a:lnTo>
                      <a:lnTo>
                        <a:pt x="9" y="222"/>
                      </a:lnTo>
                      <a:lnTo>
                        <a:pt x="5" y="217"/>
                      </a:lnTo>
                      <a:lnTo>
                        <a:pt x="3" y="211"/>
                      </a:lnTo>
                      <a:lnTo>
                        <a:pt x="1" y="205"/>
                      </a:lnTo>
                      <a:lnTo>
                        <a:pt x="0" y="198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2" y="5"/>
                      </a:lnTo>
                      <a:lnTo>
                        <a:pt x="57" y="10"/>
                      </a:lnTo>
                      <a:lnTo>
                        <a:pt x="60" y="15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6" y="33"/>
                      </a:lnTo>
                      <a:lnTo>
                        <a:pt x="66" y="198"/>
                      </a:lnTo>
                      <a:lnTo>
                        <a:pt x="66" y="198"/>
                      </a:lnTo>
                      <a:lnTo>
                        <a:pt x="65" y="205"/>
                      </a:lnTo>
                      <a:lnTo>
                        <a:pt x="63" y="211"/>
                      </a:lnTo>
                      <a:lnTo>
                        <a:pt x="60" y="217"/>
                      </a:lnTo>
                      <a:lnTo>
                        <a:pt x="57" y="222"/>
                      </a:lnTo>
                      <a:lnTo>
                        <a:pt x="52" y="226"/>
                      </a:lnTo>
                      <a:lnTo>
                        <a:pt x="45" y="229"/>
                      </a:lnTo>
                      <a:lnTo>
                        <a:pt x="39" y="231"/>
                      </a:lnTo>
                      <a:lnTo>
                        <a:pt x="33" y="231"/>
                      </a:lnTo>
                      <a:lnTo>
                        <a:pt x="33" y="2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g1ebbbcf9ef1_1_5"/>
                <p:cNvSpPr/>
                <p:nvPr/>
              </p:nvSpPr>
              <p:spPr>
                <a:xfrm>
                  <a:off x="3538538" y="6324600"/>
                  <a:ext cx="30163" cy="28575"/>
                </a:xfrm>
                <a:custGeom>
                  <a:rect b="b" l="l" r="r" t="t"/>
                  <a:pathLst>
                    <a:path extrusionOk="0" h="132" w="133">
                      <a:moveTo>
                        <a:pt x="66" y="132"/>
                      </a:moveTo>
                      <a:lnTo>
                        <a:pt x="66" y="132"/>
                      </a:lnTo>
                      <a:lnTo>
                        <a:pt x="60" y="131"/>
                      </a:lnTo>
                      <a:lnTo>
                        <a:pt x="53" y="130"/>
                      </a:lnTo>
                      <a:lnTo>
                        <a:pt x="47" y="129"/>
                      </a:lnTo>
                      <a:lnTo>
                        <a:pt x="40" y="127"/>
                      </a:lnTo>
                      <a:lnTo>
                        <a:pt x="35" y="124"/>
                      </a:lnTo>
                      <a:lnTo>
                        <a:pt x="30" y="121"/>
                      </a:lnTo>
                      <a:lnTo>
                        <a:pt x="20" y="112"/>
                      </a:lnTo>
                      <a:lnTo>
                        <a:pt x="11" y="103"/>
                      </a:lnTo>
                      <a:lnTo>
                        <a:pt x="8" y="97"/>
                      </a:lnTo>
                      <a:lnTo>
                        <a:pt x="5" y="92"/>
                      </a:lnTo>
                      <a:lnTo>
                        <a:pt x="3" y="86"/>
                      </a:lnTo>
                      <a:lnTo>
                        <a:pt x="2" y="79"/>
                      </a:lnTo>
                      <a:lnTo>
                        <a:pt x="1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" y="59"/>
                      </a:lnTo>
                      <a:lnTo>
                        <a:pt x="2" y="52"/>
                      </a:lnTo>
                      <a:lnTo>
                        <a:pt x="3" y="46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20" y="19"/>
                      </a:lnTo>
                      <a:lnTo>
                        <a:pt x="30" y="11"/>
                      </a:lnTo>
                      <a:lnTo>
                        <a:pt x="35" y="8"/>
                      </a:lnTo>
                      <a:lnTo>
                        <a:pt x="40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4" y="0"/>
                      </a:lnTo>
                      <a:lnTo>
                        <a:pt x="80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8" y="8"/>
                      </a:lnTo>
                      <a:lnTo>
                        <a:pt x="104" y="11"/>
                      </a:lnTo>
                      <a:lnTo>
                        <a:pt x="113" y="19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6"/>
                      </a:lnTo>
                      <a:lnTo>
                        <a:pt x="132" y="52"/>
                      </a:lnTo>
                      <a:lnTo>
                        <a:pt x="133" y="59"/>
                      </a:lnTo>
                      <a:lnTo>
                        <a:pt x="133" y="66"/>
                      </a:lnTo>
                      <a:lnTo>
                        <a:pt x="133" y="66"/>
                      </a:lnTo>
                      <a:lnTo>
                        <a:pt x="133" y="72"/>
                      </a:lnTo>
                      <a:lnTo>
                        <a:pt x="132" y="79"/>
                      </a:lnTo>
                      <a:lnTo>
                        <a:pt x="129" y="86"/>
                      </a:lnTo>
                      <a:lnTo>
                        <a:pt x="127" y="92"/>
                      </a:lnTo>
                      <a:lnTo>
                        <a:pt x="124" y="97"/>
                      </a:lnTo>
                      <a:lnTo>
                        <a:pt x="121" y="103"/>
                      </a:lnTo>
                      <a:lnTo>
                        <a:pt x="113" y="112"/>
                      </a:lnTo>
                      <a:lnTo>
                        <a:pt x="104" y="121"/>
                      </a:lnTo>
                      <a:lnTo>
                        <a:pt x="98" y="124"/>
                      </a:lnTo>
                      <a:lnTo>
                        <a:pt x="92" y="127"/>
                      </a:lnTo>
                      <a:lnTo>
                        <a:pt x="86" y="129"/>
                      </a:lnTo>
                      <a:lnTo>
                        <a:pt x="80" y="130"/>
                      </a:lnTo>
                      <a:lnTo>
                        <a:pt x="74" y="131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g1ebbbcf9ef1_1_5"/>
                <p:cNvSpPr/>
                <p:nvPr/>
              </p:nvSpPr>
              <p:spPr>
                <a:xfrm>
                  <a:off x="3584575" y="6324600"/>
                  <a:ext cx="28575" cy="28575"/>
                </a:xfrm>
                <a:custGeom>
                  <a:rect b="b" l="l" r="r" t="t"/>
                  <a:pathLst>
                    <a:path extrusionOk="0" h="132" w="132">
                      <a:moveTo>
                        <a:pt x="66" y="132"/>
                      </a:moveTo>
                      <a:lnTo>
                        <a:pt x="66" y="132"/>
                      </a:lnTo>
                      <a:lnTo>
                        <a:pt x="59" y="131"/>
                      </a:lnTo>
                      <a:lnTo>
                        <a:pt x="53" y="130"/>
                      </a:lnTo>
                      <a:lnTo>
                        <a:pt x="46" y="129"/>
                      </a:lnTo>
                      <a:lnTo>
                        <a:pt x="40" y="127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2"/>
                      </a:lnTo>
                      <a:lnTo>
                        <a:pt x="11" y="103"/>
                      </a:lnTo>
                      <a:lnTo>
                        <a:pt x="8" y="97"/>
                      </a:lnTo>
                      <a:lnTo>
                        <a:pt x="5" y="92"/>
                      </a:lnTo>
                      <a:lnTo>
                        <a:pt x="3" y="86"/>
                      </a:lnTo>
                      <a:lnTo>
                        <a:pt x="1" y="79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2"/>
                      </a:lnTo>
                      <a:lnTo>
                        <a:pt x="3" y="46"/>
                      </a:lnTo>
                      <a:lnTo>
                        <a:pt x="5" y="40"/>
                      </a:lnTo>
                      <a:lnTo>
                        <a:pt x="8" y="34"/>
                      </a:lnTo>
                      <a:lnTo>
                        <a:pt x="11" y="29"/>
                      </a:lnTo>
                      <a:lnTo>
                        <a:pt x="19" y="19"/>
                      </a:lnTo>
                      <a:lnTo>
                        <a:pt x="29" y="11"/>
                      </a:lnTo>
                      <a:lnTo>
                        <a:pt x="34" y="8"/>
                      </a:lnTo>
                      <a:lnTo>
                        <a:pt x="40" y="5"/>
                      </a:lnTo>
                      <a:lnTo>
                        <a:pt x="46" y="3"/>
                      </a:lnTo>
                      <a:lnTo>
                        <a:pt x="53" y="1"/>
                      </a:lnTo>
                      <a:lnTo>
                        <a:pt x="59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7" y="8"/>
                      </a:lnTo>
                      <a:lnTo>
                        <a:pt x="103" y="11"/>
                      </a:lnTo>
                      <a:lnTo>
                        <a:pt x="113" y="19"/>
                      </a:lnTo>
                      <a:lnTo>
                        <a:pt x="121" y="29"/>
                      </a:lnTo>
                      <a:lnTo>
                        <a:pt x="124" y="34"/>
                      </a:lnTo>
                      <a:lnTo>
                        <a:pt x="127" y="40"/>
                      </a:lnTo>
                      <a:lnTo>
                        <a:pt x="129" y="46"/>
                      </a:lnTo>
                      <a:lnTo>
                        <a:pt x="131" y="52"/>
                      </a:lnTo>
                      <a:lnTo>
                        <a:pt x="131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1" y="72"/>
                      </a:lnTo>
                      <a:lnTo>
                        <a:pt x="131" y="79"/>
                      </a:lnTo>
                      <a:lnTo>
                        <a:pt x="129" y="86"/>
                      </a:lnTo>
                      <a:lnTo>
                        <a:pt x="127" y="92"/>
                      </a:lnTo>
                      <a:lnTo>
                        <a:pt x="124" y="97"/>
                      </a:lnTo>
                      <a:lnTo>
                        <a:pt x="121" y="103"/>
                      </a:lnTo>
                      <a:lnTo>
                        <a:pt x="113" y="112"/>
                      </a:lnTo>
                      <a:lnTo>
                        <a:pt x="103" y="121"/>
                      </a:lnTo>
                      <a:lnTo>
                        <a:pt x="97" y="124"/>
                      </a:lnTo>
                      <a:lnTo>
                        <a:pt x="92" y="127"/>
                      </a:lnTo>
                      <a:lnTo>
                        <a:pt x="86" y="129"/>
                      </a:lnTo>
                      <a:lnTo>
                        <a:pt x="79" y="130"/>
                      </a:lnTo>
                      <a:lnTo>
                        <a:pt x="72" y="131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64" name="Google Shape;564;g1ebbbcf9ef1_1_5"/>
            <p:cNvGrpSpPr/>
            <p:nvPr/>
          </p:nvGrpSpPr>
          <p:grpSpPr>
            <a:xfrm>
              <a:off x="6841475" y="3613253"/>
              <a:ext cx="777240" cy="777240"/>
              <a:chOff x="6841475" y="3613253"/>
              <a:chExt cx="777240" cy="777240"/>
            </a:xfrm>
          </p:grpSpPr>
          <p:sp>
            <p:nvSpPr>
              <p:cNvPr id="565" name="Google Shape;565;g1ebbbcf9ef1_1_5"/>
              <p:cNvSpPr/>
              <p:nvPr/>
            </p:nvSpPr>
            <p:spPr>
              <a:xfrm>
                <a:off x="6841475" y="3613253"/>
                <a:ext cx="777240" cy="777240"/>
              </a:xfrm>
              <a:prstGeom prst="ellipse">
                <a:avLst/>
              </a:prstGeom>
              <a:solidFill>
                <a:srgbClr val="0503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6" name="Google Shape;566;g1ebbbcf9ef1_1_5"/>
              <p:cNvGrpSpPr/>
              <p:nvPr/>
            </p:nvGrpSpPr>
            <p:grpSpPr>
              <a:xfrm>
                <a:off x="7049914" y="3859792"/>
                <a:ext cx="360363" cy="284163"/>
                <a:chOff x="2676525" y="6189663"/>
                <a:chExt cx="360363" cy="284163"/>
              </a:xfrm>
            </p:grpSpPr>
            <p:sp>
              <p:nvSpPr>
                <p:cNvPr id="567" name="Google Shape;567;g1ebbbcf9ef1_1_5"/>
                <p:cNvSpPr/>
                <p:nvPr/>
              </p:nvSpPr>
              <p:spPr>
                <a:xfrm>
                  <a:off x="2690813" y="6189663"/>
                  <a:ext cx="330200" cy="239713"/>
                </a:xfrm>
                <a:custGeom>
                  <a:rect b="b" l="l" r="r" t="t"/>
                  <a:pathLst>
                    <a:path extrusionOk="0" h="1057" w="1455">
                      <a:moveTo>
                        <a:pt x="1422" y="1057"/>
                      </a:moveTo>
                      <a:lnTo>
                        <a:pt x="1422" y="1057"/>
                      </a:lnTo>
                      <a:lnTo>
                        <a:pt x="1415" y="1057"/>
                      </a:lnTo>
                      <a:lnTo>
                        <a:pt x="1409" y="1055"/>
                      </a:lnTo>
                      <a:lnTo>
                        <a:pt x="1404" y="1052"/>
                      </a:lnTo>
                      <a:lnTo>
                        <a:pt x="1398" y="1048"/>
                      </a:lnTo>
                      <a:lnTo>
                        <a:pt x="1394" y="1043"/>
                      </a:lnTo>
                      <a:lnTo>
                        <a:pt x="1391" y="1038"/>
                      </a:lnTo>
                      <a:lnTo>
                        <a:pt x="1389" y="1031"/>
                      </a:lnTo>
                      <a:lnTo>
                        <a:pt x="1389" y="1024"/>
                      </a:lnTo>
                      <a:lnTo>
                        <a:pt x="1389" y="132"/>
                      </a:lnTo>
                      <a:lnTo>
                        <a:pt x="1389" y="132"/>
                      </a:lnTo>
                      <a:lnTo>
                        <a:pt x="1388" y="125"/>
                      </a:lnTo>
                      <a:lnTo>
                        <a:pt x="1387" y="119"/>
                      </a:lnTo>
                      <a:lnTo>
                        <a:pt x="1386" y="112"/>
                      </a:lnTo>
                      <a:lnTo>
                        <a:pt x="1384" y="106"/>
                      </a:lnTo>
                      <a:lnTo>
                        <a:pt x="1381" y="100"/>
                      </a:lnTo>
                      <a:lnTo>
                        <a:pt x="1378" y="95"/>
                      </a:lnTo>
                      <a:lnTo>
                        <a:pt x="1369" y="84"/>
                      </a:lnTo>
                      <a:lnTo>
                        <a:pt x="1360" y="77"/>
                      </a:lnTo>
                      <a:lnTo>
                        <a:pt x="1354" y="73"/>
                      </a:lnTo>
                      <a:lnTo>
                        <a:pt x="1349" y="71"/>
                      </a:lnTo>
                      <a:lnTo>
                        <a:pt x="1342" y="69"/>
                      </a:lnTo>
                      <a:lnTo>
                        <a:pt x="1336" y="67"/>
                      </a:lnTo>
                      <a:lnTo>
                        <a:pt x="1329" y="66"/>
                      </a:lnTo>
                      <a:lnTo>
                        <a:pt x="1323" y="66"/>
                      </a:lnTo>
                      <a:lnTo>
                        <a:pt x="133" y="66"/>
                      </a:lnTo>
                      <a:lnTo>
                        <a:pt x="133" y="66"/>
                      </a:lnTo>
                      <a:lnTo>
                        <a:pt x="125" y="66"/>
                      </a:lnTo>
                      <a:lnTo>
                        <a:pt x="119" y="67"/>
                      </a:lnTo>
                      <a:lnTo>
                        <a:pt x="113" y="69"/>
                      </a:lnTo>
                      <a:lnTo>
                        <a:pt x="107" y="71"/>
                      </a:lnTo>
                      <a:lnTo>
                        <a:pt x="101" y="73"/>
                      </a:lnTo>
                      <a:lnTo>
                        <a:pt x="95" y="77"/>
                      </a:lnTo>
                      <a:lnTo>
                        <a:pt x="85" y="84"/>
                      </a:lnTo>
                      <a:lnTo>
                        <a:pt x="78" y="95"/>
                      </a:lnTo>
                      <a:lnTo>
                        <a:pt x="74" y="100"/>
                      </a:lnTo>
                      <a:lnTo>
                        <a:pt x="72" y="106"/>
                      </a:lnTo>
                      <a:lnTo>
                        <a:pt x="70" y="112"/>
                      </a:lnTo>
                      <a:lnTo>
                        <a:pt x="67" y="119"/>
                      </a:lnTo>
                      <a:lnTo>
                        <a:pt x="66" y="125"/>
                      </a:lnTo>
                      <a:lnTo>
                        <a:pt x="66" y="132"/>
                      </a:lnTo>
                      <a:lnTo>
                        <a:pt x="66" y="1024"/>
                      </a:lnTo>
                      <a:lnTo>
                        <a:pt x="66" y="1024"/>
                      </a:lnTo>
                      <a:lnTo>
                        <a:pt x="65" y="1031"/>
                      </a:lnTo>
                      <a:lnTo>
                        <a:pt x="63" y="1038"/>
                      </a:lnTo>
                      <a:lnTo>
                        <a:pt x="60" y="1043"/>
                      </a:lnTo>
                      <a:lnTo>
                        <a:pt x="56" y="1048"/>
                      </a:lnTo>
                      <a:lnTo>
                        <a:pt x="52" y="1052"/>
                      </a:lnTo>
                      <a:lnTo>
                        <a:pt x="46" y="1055"/>
                      </a:lnTo>
                      <a:lnTo>
                        <a:pt x="40" y="1057"/>
                      </a:lnTo>
                      <a:lnTo>
                        <a:pt x="33" y="1057"/>
                      </a:lnTo>
                      <a:lnTo>
                        <a:pt x="33" y="1057"/>
                      </a:lnTo>
                      <a:lnTo>
                        <a:pt x="26" y="1057"/>
                      </a:lnTo>
                      <a:lnTo>
                        <a:pt x="20" y="1055"/>
                      </a:lnTo>
                      <a:lnTo>
                        <a:pt x="15" y="1052"/>
                      </a:lnTo>
                      <a:lnTo>
                        <a:pt x="10" y="1048"/>
                      </a:lnTo>
                      <a:lnTo>
                        <a:pt x="5" y="1043"/>
                      </a:lnTo>
                      <a:lnTo>
                        <a:pt x="2" y="1038"/>
                      </a:lnTo>
                      <a:lnTo>
                        <a:pt x="0" y="1031"/>
                      </a:lnTo>
                      <a:lnTo>
                        <a:pt x="0" y="10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19"/>
                      </a:lnTo>
                      <a:lnTo>
                        <a:pt x="2" y="105"/>
                      </a:lnTo>
                      <a:lnTo>
                        <a:pt x="6" y="93"/>
                      </a:lnTo>
                      <a:lnTo>
                        <a:pt x="11" y="80"/>
                      </a:lnTo>
                      <a:lnTo>
                        <a:pt x="16" y="69"/>
                      </a:lnTo>
                      <a:lnTo>
                        <a:pt x="23" y="58"/>
                      </a:lnTo>
                      <a:lnTo>
                        <a:pt x="30" y="47"/>
                      </a:lnTo>
                      <a:lnTo>
                        <a:pt x="39" y="38"/>
                      </a:lnTo>
                      <a:lnTo>
                        <a:pt x="48" y="30"/>
                      </a:lnTo>
                      <a:lnTo>
                        <a:pt x="58" y="22"/>
                      </a:lnTo>
                      <a:lnTo>
                        <a:pt x="70" y="15"/>
                      </a:lnTo>
                      <a:lnTo>
                        <a:pt x="81" y="10"/>
                      </a:lnTo>
                      <a:lnTo>
                        <a:pt x="93" y="6"/>
                      </a:lnTo>
                      <a:lnTo>
                        <a:pt x="106" y="2"/>
                      </a:lnTo>
                      <a:lnTo>
                        <a:pt x="119" y="0"/>
                      </a:lnTo>
                      <a:lnTo>
                        <a:pt x="133" y="0"/>
                      </a:lnTo>
                      <a:lnTo>
                        <a:pt x="1323" y="0"/>
                      </a:lnTo>
                      <a:lnTo>
                        <a:pt x="1323" y="0"/>
                      </a:lnTo>
                      <a:lnTo>
                        <a:pt x="1336" y="0"/>
                      </a:lnTo>
                      <a:lnTo>
                        <a:pt x="1350" y="2"/>
                      </a:lnTo>
                      <a:lnTo>
                        <a:pt x="1362" y="6"/>
                      </a:lnTo>
                      <a:lnTo>
                        <a:pt x="1375" y="10"/>
                      </a:lnTo>
                      <a:lnTo>
                        <a:pt x="1386" y="15"/>
                      </a:lnTo>
                      <a:lnTo>
                        <a:pt x="1396" y="22"/>
                      </a:lnTo>
                      <a:lnTo>
                        <a:pt x="1407" y="30"/>
                      </a:lnTo>
                      <a:lnTo>
                        <a:pt x="1416" y="38"/>
                      </a:lnTo>
                      <a:lnTo>
                        <a:pt x="1424" y="47"/>
                      </a:lnTo>
                      <a:lnTo>
                        <a:pt x="1432" y="58"/>
                      </a:lnTo>
                      <a:lnTo>
                        <a:pt x="1439" y="69"/>
                      </a:lnTo>
                      <a:lnTo>
                        <a:pt x="1445" y="80"/>
                      </a:lnTo>
                      <a:lnTo>
                        <a:pt x="1449" y="93"/>
                      </a:lnTo>
                      <a:lnTo>
                        <a:pt x="1452" y="105"/>
                      </a:lnTo>
                      <a:lnTo>
                        <a:pt x="1454" y="119"/>
                      </a:lnTo>
                      <a:lnTo>
                        <a:pt x="1455" y="132"/>
                      </a:lnTo>
                      <a:lnTo>
                        <a:pt x="1455" y="1024"/>
                      </a:lnTo>
                      <a:lnTo>
                        <a:pt x="1455" y="1024"/>
                      </a:lnTo>
                      <a:lnTo>
                        <a:pt x="1454" y="1031"/>
                      </a:lnTo>
                      <a:lnTo>
                        <a:pt x="1452" y="1038"/>
                      </a:lnTo>
                      <a:lnTo>
                        <a:pt x="1449" y="1043"/>
                      </a:lnTo>
                      <a:lnTo>
                        <a:pt x="1445" y="1048"/>
                      </a:lnTo>
                      <a:lnTo>
                        <a:pt x="1441" y="1052"/>
                      </a:lnTo>
                      <a:lnTo>
                        <a:pt x="1435" y="1055"/>
                      </a:lnTo>
                      <a:lnTo>
                        <a:pt x="1428" y="1057"/>
                      </a:lnTo>
                      <a:lnTo>
                        <a:pt x="1422" y="1057"/>
                      </a:lnTo>
                      <a:lnTo>
                        <a:pt x="1422" y="10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g1ebbbcf9ef1_1_5"/>
                <p:cNvSpPr/>
                <p:nvPr/>
              </p:nvSpPr>
              <p:spPr>
                <a:xfrm>
                  <a:off x="2676525" y="6413501"/>
                  <a:ext cx="360363" cy="60325"/>
                </a:xfrm>
                <a:custGeom>
                  <a:rect b="b" l="l" r="r" t="t"/>
                  <a:pathLst>
                    <a:path extrusionOk="0" h="265" w="1587">
                      <a:moveTo>
                        <a:pt x="1488" y="265"/>
                      </a:moveTo>
                      <a:lnTo>
                        <a:pt x="99" y="265"/>
                      </a:lnTo>
                      <a:lnTo>
                        <a:pt x="99" y="265"/>
                      </a:lnTo>
                      <a:lnTo>
                        <a:pt x="89" y="264"/>
                      </a:lnTo>
                      <a:lnTo>
                        <a:pt x="79" y="263"/>
                      </a:lnTo>
                      <a:lnTo>
                        <a:pt x="69" y="261"/>
                      </a:lnTo>
                      <a:lnTo>
                        <a:pt x="60" y="257"/>
                      </a:lnTo>
                      <a:lnTo>
                        <a:pt x="52" y="253"/>
                      </a:lnTo>
                      <a:lnTo>
                        <a:pt x="43" y="248"/>
                      </a:lnTo>
                      <a:lnTo>
                        <a:pt x="36" y="242"/>
                      </a:lnTo>
                      <a:lnTo>
                        <a:pt x="29" y="236"/>
                      </a:lnTo>
                      <a:lnTo>
                        <a:pt x="23" y="229"/>
                      </a:lnTo>
                      <a:lnTo>
                        <a:pt x="17" y="222"/>
                      </a:lnTo>
                      <a:lnTo>
                        <a:pt x="11" y="213"/>
                      </a:lnTo>
                      <a:lnTo>
                        <a:pt x="7" y="204"/>
                      </a:lnTo>
                      <a:lnTo>
                        <a:pt x="4" y="196"/>
                      </a:lnTo>
                      <a:lnTo>
                        <a:pt x="2" y="185"/>
                      </a:lnTo>
                      <a:lnTo>
                        <a:pt x="0" y="176"/>
                      </a:lnTo>
                      <a:lnTo>
                        <a:pt x="0" y="166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6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628" y="0"/>
                      </a:lnTo>
                      <a:lnTo>
                        <a:pt x="628" y="0"/>
                      </a:lnTo>
                      <a:lnTo>
                        <a:pt x="634" y="1"/>
                      </a:lnTo>
                      <a:lnTo>
                        <a:pt x="641" y="3"/>
                      </a:lnTo>
                      <a:lnTo>
                        <a:pt x="647" y="6"/>
                      </a:lnTo>
                      <a:lnTo>
                        <a:pt x="652" y="10"/>
                      </a:lnTo>
                      <a:lnTo>
                        <a:pt x="655" y="15"/>
                      </a:lnTo>
                      <a:lnTo>
                        <a:pt x="658" y="21"/>
                      </a:lnTo>
                      <a:lnTo>
                        <a:pt x="660" y="27"/>
                      </a:lnTo>
                      <a:lnTo>
                        <a:pt x="661" y="33"/>
                      </a:lnTo>
                      <a:lnTo>
                        <a:pt x="661" y="66"/>
                      </a:lnTo>
                      <a:lnTo>
                        <a:pt x="925" y="66"/>
                      </a:lnTo>
                      <a:lnTo>
                        <a:pt x="925" y="33"/>
                      </a:lnTo>
                      <a:lnTo>
                        <a:pt x="925" y="33"/>
                      </a:lnTo>
                      <a:lnTo>
                        <a:pt x="926" y="27"/>
                      </a:lnTo>
                      <a:lnTo>
                        <a:pt x="928" y="21"/>
                      </a:lnTo>
                      <a:lnTo>
                        <a:pt x="931" y="15"/>
                      </a:lnTo>
                      <a:lnTo>
                        <a:pt x="936" y="10"/>
                      </a:lnTo>
                      <a:lnTo>
                        <a:pt x="941" y="6"/>
                      </a:lnTo>
                      <a:lnTo>
                        <a:pt x="946" y="3"/>
                      </a:lnTo>
                      <a:lnTo>
                        <a:pt x="952" y="1"/>
                      </a:lnTo>
                      <a:lnTo>
                        <a:pt x="958" y="0"/>
                      </a:lnTo>
                      <a:lnTo>
                        <a:pt x="1554" y="0"/>
                      </a:lnTo>
                      <a:lnTo>
                        <a:pt x="1554" y="0"/>
                      </a:lnTo>
                      <a:lnTo>
                        <a:pt x="1561" y="1"/>
                      </a:lnTo>
                      <a:lnTo>
                        <a:pt x="1567" y="3"/>
                      </a:lnTo>
                      <a:lnTo>
                        <a:pt x="1572" y="6"/>
                      </a:lnTo>
                      <a:lnTo>
                        <a:pt x="1577" y="10"/>
                      </a:lnTo>
                      <a:lnTo>
                        <a:pt x="1581" y="15"/>
                      </a:lnTo>
                      <a:lnTo>
                        <a:pt x="1584" y="21"/>
                      </a:lnTo>
                      <a:lnTo>
                        <a:pt x="1586" y="27"/>
                      </a:lnTo>
                      <a:lnTo>
                        <a:pt x="1587" y="33"/>
                      </a:lnTo>
                      <a:lnTo>
                        <a:pt x="1587" y="166"/>
                      </a:lnTo>
                      <a:lnTo>
                        <a:pt x="1587" y="166"/>
                      </a:lnTo>
                      <a:lnTo>
                        <a:pt x="1586" y="176"/>
                      </a:lnTo>
                      <a:lnTo>
                        <a:pt x="1585" y="185"/>
                      </a:lnTo>
                      <a:lnTo>
                        <a:pt x="1582" y="196"/>
                      </a:lnTo>
                      <a:lnTo>
                        <a:pt x="1579" y="204"/>
                      </a:lnTo>
                      <a:lnTo>
                        <a:pt x="1575" y="213"/>
                      </a:lnTo>
                      <a:lnTo>
                        <a:pt x="1570" y="222"/>
                      </a:lnTo>
                      <a:lnTo>
                        <a:pt x="1565" y="229"/>
                      </a:lnTo>
                      <a:lnTo>
                        <a:pt x="1557" y="236"/>
                      </a:lnTo>
                      <a:lnTo>
                        <a:pt x="1551" y="242"/>
                      </a:lnTo>
                      <a:lnTo>
                        <a:pt x="1543" y="248"/>
                      </a:lnTo>
                      <a:lnTo>
                        <a:pt x="1535" y="253"/>
                      </a:lnTo>
                      <a:lnTo>
                        <a:pt x="1526" y="257"/>
                      </a:lnTo>
                      <a:lnTo>
                        <a:pt x="1517" y="261"/>
                      </a:lnTo>
                      <a:lnTo>
                        <a:pt x="1508" y="263"/>
                      </a:lnTo>
                      <a:lnTo>
                        <a:pt x="1497" y="264"/>
                      </a:lnTo>
                      <a:lnTo>
                        <a:pt x="1488" y="265"/>
                      </a:lnTo>
                      <a:lnTo>
                        <a:pt x="1488" y="265"/>
                      </a:lnTo>
                      <a:close/>
                      <a:moveTo>
                        <a:pt x="66" y="66"/>
                      </a:move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3"/>
                      </a:lnTo>
                      <a:lnTo>
                        <a:pt x="68" y="179"/>
                      </a:lnTo>
                      <a:lnTo>
                        <a:pt x="71" y="184"/>
                      </a:lnTo>
                      <a:lnTo>
                        <a:pt x="76" y="189"/>
                      </a:lnTo>
                      <a:lnTo>
                        <a:pt x="81" y="194"/>
                      </a:lnTo>
                      <a:lnTo>
                        <a:pt x="86" y="197"/>
                      </a:lnTo>
                      <a:lnTo>
                        <a:pt x="92" y="198"/>
                      </a:lnTo>
                      <a:lnTo>
                        <a:pt x="99" y="199"/>
                      </a:lnTo>
                      <a:lnTo>
                        <a:pt x="1488" y="199"/>
                      </a:lnTo>
                      <a:lnTo>
                        <a:pt x="1488" y="199"/>
                      </a:lnTo>
                      <a:lnTo>
                        <a:pt x="1494" y="198"/>
                      </a:lnTo>
                      <a:lnTo>
                        <a:pt x="1501" y="197"/>
                      </a:lnTo>
                      <a:lnTo>
                        <a:pt x="1507" y="194"/>
                      </a:lnTo>
                      <a:lnTo>
                        <a:pt x="1511" y="189"/>
                      </a:lnTo>
                      <a:lnTo>
                        <a:pt x="1515" y="184"/>
                      </a:lnTo>
                      <a:lnTo>
                        <a:pt x="1518" y="179"/>
                      </a:lnTo>
                      <a:lnTo>
                        <a:pt x="1520" y="173"/>
                      </a:lnTo>
                      <a:lnTo>
                        <a:pt x="1521" y="166"/>
                      </a:lnTo>
                      <a:lnTo>
                        <a:pt x="1521" y="66"/>
                      </a:lnTo>
                      <a:lnTo>
                        <a:pt x="991" y="66"/>
                      </a:lnTo>
                      <a:lnTo>
                        <a:pt x="991" y="99"/>
                      </a:lnTo>
                      <a:lnTo>
                        <a:pt x="991" y="99"/>
                      </a:lnTo>
                      <a:lnTo>
                        <a:pt x="991" y="107"/>
                      </a:lnTo>
                      <a:lnTo>
                        <a:pt x="989" y="113"/>
                      </a:lnTo>
                      <a:lnTo>
                        <a:pt x="986" y="118"/>
                      </a:lnTo>
                      <a:lnTo>
                        <a:pt x="982" y="123"/>
                      </a:lnTo>
                      <a:lnTo>
                        <a:pt x="977" y="127"/>
                      </a:lnTo>
                      <a:lnTo>
                        <a:pt x="972" y="130"/>
                      </a:lnTo>
                      <a:lnTo>
                        <a:pt x="966" y="133"/>
                      </a:lnTo>
                      <a:lnTo>
                        <a:pt x="958" y="133"/>
                      </a:lnTo>
                      <a:lnTo>
                        <a:pt x="628" y="133"/>
                      </a:lnTo>
                      <a:lnTo>
                        <a:pt x="628" y="133"/>
                      </a:lnTo>
                      <a:lnTo>
                        <a:pt x="621" y="133"/>
                      </a:lnTo>
                      <a:lnTo>
                        <a:pt x="615" y="130"/>
                      </a:lnTo>
                      <a:lnTo>
                        <a:pt x="610" y="127"/>
                      </a:lnTo>
                      <a:lnTo>
                        <a:pt x="604" y="123"/>
                      </a:lnTo>
                      <a:lnTo>
                        <a:pt x="600" y="118"/>
                      </a:lnTo>
                      <a:lnTo>
                        <a:pt x="597" y="113"/>
                      </a:lnTo>
                      <a:lnTo>
                        <a:pt x="596" y="107"/>
                      </a:lnTo>
                      <a:lnTo>
                        <a:pt x="595" y="99"/>
                      </a:lnTo>
                      <a:lnTo>
                        <a:pt x="595" y="66"/>
                      </a:lnTo>
                      <a:lnTo>
                        <a:pt x="66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g1ebbbcf9ef1_1_5"/>
                <p:cNvSpPr/>
                <p:nvPr/>
              </p:nvSpPr>
              <p:spPr>
                <a:xfrm>
                  <a:off x="2811463" y="6234113"/>
                  <a:ext cx="90488" cy="90488"/>
                </a:xfrm>
                <a:custGeom>
                  <a:rect b="b" l="l" r="r" t="t"/>
                  <a:pathLst>
                    <a:path extrusionOk="0" h="397" w="396">
                      <a:moveTo>
                        <a:pt x="199" y="397"/>
                      </a:moveTo>
                      <a:lnTo>
                        <a:pt x="199" y="397"/>
                      </a:lnTo>
                      <a:lnTo>
                        <a:pt x="178" y="396"/>
                      </a:lnTo>
                      <a:lnTo>
                        <a:pt x="158" y="393"/>
                      </a:lnTo>
                      <a:lnTo>
                        <a:pt x="140" y="387"/>
                      </a:lnTo>
                      <a:lnTo>
                        <a:pt x="121" y="381"/>
                      </a:lnTo>
                      <a:lnTo>
                        <a:pt x="104" y="373"/>
                      </a:lnTo>
                      <a:lnTo>
                        <a:pt x="88" y="363"/>
                      </a:lnTo>
                      <a:lnTo>
                        <a:pt x="72" y="351"/>
                      </a:lnTo>
                      <a:lnTo>
                        <a:pt x="58" y="339"/>
                      </a:lnTo>
                      <a:lnTo>
                        <a:pt x="46" y="324"/>
                      </a:lnTo>
                      <a:lnTo>
                        <a:pt x="34" y="309"/>
                      </a:lnTo>
                      <a:lnTo>
                        <a:pt x="24" y="293"/>
                      </a:lnTo>
                      <a:lnTo>
                        <a:pt x="16" y="276"/>
                      </a:lnTo>
                      <a:lnTo>
                        <a:pt x="9" y="257"/>
                      </a:lnTo>
                      <a:lnTo>
                        <a:pt x="4" y="238"/>
                      </a:lnTo>
                      <a:lnTo>
                        <a:pt x="1" y="219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1" y="178"/>
                      </a:lnTo>
                      <a:lnTo>
                        <a:pt x="4" y="159"/>
                      </a:lnTo>
                      <a:lnTo>
                        <a:pt x="9" y="139"/>
                      </a:lnTo>
                      <a:lnTo>
                        <a:pt x="16" y="121"/>
                      </a:lnTo>
                      <a:lnTo>
                        <a:pt x="24" y="104"/>
                      </a:lnTo>
                      <a:lnTo>
                        <a:pt x="34" y="87"/>
                      </a:lnTo>
                      <a:lnTo>
                        <a:pt x="46" y="72"/>
                      </a:lnTo>
                      <a:lnTo>
                        <a:pt x="58" y="58"/>
                      </a:lnTo>
                      <a:lnTo>
                        <a:pt x="72" y="45"/>
                      </a:lnTo>
                      <a:lnTo>
                        <a:pt x="88" y="33"/>
                      </a:lnTo>
                      <a:lnTo>
                        <a:pt x="104" y="24"/>
                      </a:lnTo>
                      <a:lnTo>
                        <a:pt x="121" y="16"/>
                      </a:lnTo>
                      <a:lnTo>
                        <a:pt x="140" y="9"/>
                      </a:lnTo>
                      <a:lnTo>
                        <a:pt x="158" y="3"/>
                      </a:lnTo>
                      <a:lnTo>
                        <a:pt x="178" y="1"/>
                      </a:lnTo>
                      <a:lnTo>
                        <a:pt x="199" y="0"/>
                      </a:lnTo>
                      <a:lnTo>
                        <a:pt x="199" y="0"/>
                      </a:lnTo>
                      <a:lnTo>
                        <a:pt x="218" y="1"/>
                      </a:lnTo>
                      <a:lnTo>
                        <a:pt x="238" y="3"/>
                      </a:lnTo>
                      <a:lnTo>
                        <a:pt x="258" y="9"/>
                      </a:lnTo>
                      <a:lnTo>
                        <a:pt x="275" y="16"/>
                      </a:lnTo>
                      <a:lnTo>
                        <a:pt x="293" y="24"/>
                      </a:lnTo>
                      <a:lnTo>
                        <a:pt x="309" y="33"/>
                      </a:lnTo>
                      <a:lnTo>
                        <a:pt x="325" y="45"/>
                      </a:lnTo>
                      <a:lnTo>
                        <a:pt x="338" y="58"/>
                      </a:lnTo>
                      <a:lnTo>
                        <a:pt x="352" y="72"/>
                      </a:lnTo>
                      <a:lnTo>
                        <a:pt x="363" y="87"/>
                      </a:lnTo>
                      <a:lnTo>
                        <a:pt x="373" y="104"/>
                      </a:lnTo>
                      <a:lnTo>
                        <a:pt x="381" y="121"/>
                      </a:lnTo>
                      <a:lnTo>
                        <a:pt x="388" y="139"/>
                      </a:lnTo>
                      <a:lnTo>
                        <a:pt x="392" y="159"/>
                      </a:lnTo>
                      <a:lnTo>
                        <a:pt x="395" y="178"/>
                      </a:lnTo>
                      <a:lnTo>
                        <a:pt x="396" y="198"/>
                      </a:lnTo>
                      <a:lnTo>
                        <a:pt x="396" y="198"/>
                      </a:lnTo>
                      <a:lnTo>
                        <a:pt x="395" y="219"/>
                      </a:lnTo>
                      <a:lnTo>
                        <a:pt x="392" y="238"/>
                      </a:lnTo>
                      <a:lnTo>
                        <a:pt x="388" y="257"/>
                      </a:lnTo>
                      <a:lnTo>
                        <a:pt x="381" y="276"/>
                      </a:lnTo>
                      <a:lnTo>
                        <a:pt x="373" y="293"/>
                      </a:lnTo>
                      <a:lnTo>
                        <a:pt x="363" y="309"/>
                      </a:lnTo>
                      <a:lnTo>
                        <a:pt x="352" y="324"/>
                      </a:lnTo>
                      <a:lnTo>
                        <a:pt x="338" y="339"/>
                      </a:lnTo>
                      <a:lnTo>
                        <a:pt x="325" y="351"/>
                      </a:lnTo>
                      <a:lnTo>
                        <a:pt x="309" y="363"/>
                      </a:lnTo>
                      <a:lnTo>
                        <a:pt x="293" y="373"/>
                      </a:lnTo>
                      <a:lnTo>
                        <a:pt x="275" y="381"/>
                      </a:lnTo>
                      <a:lnTo>
                        <a:pt x="258" y="387"/>
                      </a:lnTo>
                      <a:lnTo>
                        <a:pt x="238" y="393"/>
                      </a:lnTo>
                      <a:lnTo>
                        <a:pt x="218" y="396"/>
                      </a:lnTo>
                      <a:lnTo>
                        <a:pt x="199" y="397"/>
                      </a:lnTo>
                      <a:lnTo>
                        <a:pt x="199" y="397"/>
                      </a:lnTo>
                      <a:close/>
                      <a:moveTo>
                        <a:pt x="199" y="65"/>
                      </a:moveTo>
                      <a:lnTo>
                        <a:pt x="199" y="65"/>
                      </a:lnTo>
                      <a:lnTo>
                        <a:pt x="185" y="67"/>
                      </a:lnTo>
                      <a:lnTo>
                        <a:pt x="172" y="69"/>
                      </a:lnTo>
                      <a:lnTo>
                        <a:pt x="159" y="72"/>
                      </a:lnTo>
                      <a:lnTo>
                        <a:pt x="147" y="76"/>
                      </a:lnTo>
                      <a:lnTo>
                        <a:pt x="136" y="82"/>
                      </a:lnTo>
                      <a:lnTo>
                        <a:pt x="124" y="88"/>
                      </a:lnTo>
                      <a:lnTo>
                        <a:pt x="114" y="97"/>
                      </a:lnTo>
                      <a:lnTo>
                        <a:pt x="105" y="105"/>
                      </a:lnTo>
                      <a:lnTo>
                        <a:pt x="96" y="114"/>
                      </a:lnTo>
                      <a:lnTo>
                        <a:pt x="89" y="124"/>
                      </a:lnTo>
                      <a:lnTo>
                        <a:pt x="82" y="135"/>
                      </a:lnTo>
                      <a:lnTo>
                        <a:pt x="77" y="147"/>
                      </a:lnTo>
                      <a:lnTo>
                        <a:pt x="72" y="159"/>
                      </a:lnTo>
                      <a:lnTo>
                        <a:pt x="68" y="172"/>
                      </a:lnTo>
                      <a:lnTo>
                        <a:pt x="67" y="184"/>
                      </a:lnTo>
                      <a:lnTo>
                        <a:pt x="66" y="198"/>
                      </a:lnTo>
                      <a:lnTo>
                        <a:pt x="66" y="198"/>
                      </a:lnTo>
                      <a:lnTo>
                        <a:pt x="67" y="211"/>
                      </a:lnTo>
                      <a:lnTo>
                        <a:pt x="68" y="225"/>
                      </a:lnTo>
                      <a:lnTo>
                        <a:pt x="72" y="237"/>
                      </a:lnTo>
                      <a:lnTo>
                        <a:pt x="77" y="250"/>
                      </a:lnTo>
                      <a:lnTo>
                        <a:pt x="82" y="261"/>
                      </a:lnTo>
                      <a:lnTo>
                        <a:pt x="89" y="272"/>
                      </a:lnTo>
                      <a:lnTo>
                        <a:pt x="96" y="282"/>
                      </a:lnTo>
                      <a:lnTo>
                        <a:pt x="105" y="292"/>
                      </a:lnTo>
                      <a:lnTo>
                        <a:pt x="114" y="300"/>
                      </a:lnTo>
                      <a:lnTo>
                        <a:pt x="124" y="308"/>
                      </a:lnTo>
                      <a:lnTo>
                        <a:pt x="136" y="315"/>
                      </a:lnTo>
                      <a:lnTo>
                        <a:pt x="147" y="320"/>
                      </a:lnTo>
                      <a:lnTo>
                        <a:pt x="159" y="324"/>
                      </a:lnTo>
                      <a:lnTo>
                        <a:pt x="172" y="327"/>
                      </a:lnTo>
                      <a:lnTo>
                        <a:pt x="185" y="329"/>
                      </a:lnTo>
                      <a:lnTo>
                        <a:pt x="199" y="330"/>
                      </a:lnTo>
                      <a:lnTo>
                        <a:pt x="199" y="330"/>
                      </a:lnTo>
                      <a:lnTo>
                        <a:pt x="212" y="329"/>
                      </a:lnTo>
                      <a:lnTo>
                        <a:pt x="225" y="327"/>
                      </a:lnTo>
                      <a:lnTo>
                        <a:pt x="238" y="324"/>
                      </a:lnTo>
                      <a:lnTo>
                        <a:pt x="249" y="320"/>
                      </a:lnTo>
                      <a:lnTo>
                        <a:pt x="262" y="315"/>
                      </a:lnTo>
                      <a:lnTo>
                        <a:pt x="272" y="308"/>
                      </a:lnTo>
                      <a:lnTo>
                        <a:pt x="283" y="300"/>
                      </a:lnTo>
                      <a:lnTo>
                        <a:pt x="292" y="292"/>
                      </a:lnTo>
                      <a:lnTo>
                        <a:pt x="300" y="282"/>
                      </a:lnTo>
                      <a:lnTo>
                        <a:pt x="308" y="272"/>
                      </a:lnTo>
                      <a:lnTo>
                        <a:pt x="315" y="261"/>
                      </a:lnTo>
                      <a:lnTo>
                        <a:pt x="320" y="250"/>
                      </a:lnTo>
                      <a:lnTo>
                        <a:pt x="325" y="237"/>
                      </a:lnTo>
                      <a:lnTo>
                        <a:pt x="328" y="225"/>
                      </a:lnTo>
                      <a:lnTo>
                        <a:pt x="330" y="211"/>
                      </a:lnTo>
                      <a:lnTo>
                        <a:pt x="330" y="198"/>
                      </a:lnTo>
                      <a:lnTo>
                        <a:pt x="330" y="198"/>
                      </a:lnTo>
                      <a:lnTo>
                        <a:pt x="330" y="184"/>
                      </a:lnTo>
                      <a:lnTo>
                        <a:pt x="328" y="172"/>
                      </a:lnTo>
                      <a:lnTo>
                        <a:pt x="325" y="159"/>
                      </a:lnTo>
                      <a:lnTo>
                        <a:pt x="320" y="147"/>
                      </a:lnTo>
                      <a:lnTo>
                        <a:pt x="315" y="135"/>
                      </a:lnTo>
                      <a:lnTo>
                        <a:pt x="308" y="124"/>
                      </a:lnTo>
                      <a:lnTo>
                        <a:pt x="300" y="114"/>
                      </a:lnTo>
                      <a:lnTo>
                        <a:pt x="292" y="105"/>
                      </a:lnTo>
                      <a:lnTo>
                        <a:pt x="283" y="97"/>
                      </a:lnTo>
                      <a:lnTo>
                        <a:pt x="272" y="88"/>
                      </a:lnTo>
                      <a:lnTo>
                        <a:pt x="262" y="82"/>
                      </a:lnTo>
                      <a:lnTo>
                        <a:pt x="249" y="76"/>
                      </a:lnTo>
                      <a:lnTo>
                        <a:pt x="238" y="72"/>
                      </a:lnTo>
                      <a:lnTo>
                        <a:pt x="225" y="69"/>
                      </a:lnTo>
                      <a:lnTo>
                        <a:pt x="212" y="67"/>
                      </a:lnTo>
                      <a:lnTo>
                        <a:pt x="199" y="65"/>
                      </a:lnTo>
                      <a:lnTo>
                        <a:pt x="199" y="6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g1ebbbcf9ef1_1_5"/>
                <p:cNvSpPr/>
                <p:nvPr/>
              </p:nvSpPr>
              <p:spPr>
                <a:xfrm>
                  <a:off x="2789238" y="6308726"/>
                  <a:ext cx="134938" cy="74613"/>
                </a:xfrm>
                <a:custGeom>
                  <a:rect b="b" l="l" r="r" t="t"/>
                  <a:pathLst>
                    <a:path extrusionOk="0" h="332" w="595">
                      <a:moveTo>
                        <a:pt x="562" y="332"/>
                      </a:moveTo>
                      <a:lnTo>
                        <a:pt x="33" y="332"/>
                      </a:lnTo>
                      <a:lnTo>
                        <a:pt x="33" y="332"/>
                      </a:lnTo>
                      <a:lnTo>
                        <a:pt x="27" y="331"/>
                      </a:lnTo>
                      <a:lnTo>
                        <a:pt x="20" y="329"/>
                      </a:lnTo>
                      <a:lnTo>
                        <a:pt x="14" y="325"/>
                      </a:lnTo>
                      <a:lnTo>
                        <a:pt x="9" y="321"/>
                      </a:lnTo>
                      <a:lnTo>
                        <a:pt x="6" y="316"/>
                      </a:lnTo>
                      <a:lnTo>
                        <a:pt x="3" y="311"/>
                      </a:lnTo>
                      <a:lnTo>
                        <a:pt x="1" y="305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283"/>
                      </a:lnTo>
                      <a:lnTo>
                        <a:pt x="2" y="267"/>
                      </a:lnTo>
                      <a:lnTo>
                        <a:pt x="3" y="253"/>
                      </a:lnTo>
                      <a:lnTo>
                        <a:pt x="6" y="238"/>
                      </a:lnTo>
                      <a:lnTo>
                        <a:pt x="9" y="224"/>
                      </a:lnTo>
                      <a:lnTo>
                        <a:pt x="13" y="209"/>
                      </a:lnTo>
                      <a:lnTo>
                        <a:pt x="18" y="196"/>
                      </a:lnTo>
                      <a:lnTo>
                        <a:pt x="24" y="183"/>
                      </a:lnTo>
                      <a:lnTo>
                        <a:pt x="30" y="169"/>
                      </a:lnTo>
                      <a:lnTo>
                        <a:pt x="36" y="157"/>
                      </a:lnTo>
                      <a:lnTo>
                        <a:pt x="43" y="144"/>
                      </a:lnTo>
                      <a:lnTo>
                        <a:pt x="50" y="132"/>
                      </a:lnTo>
                      <a:lnTo>
                        <a:pt x="59" y="120"/>
                      </a:lnTo>
                      <a:lnTo>
                        <a:pt x="68" y="109"/>
                      </a:lnTo>
                      <a:lnTo>
                        <a:pt x="77" y="98"/>
                      </a:lnTo>
                      <a:lnTo>
                        <a:pt x="87" y="87"/>
                      </a:lnTo>
                      <a:lnTo>
                        <a:pt x="97" y="78"/>
                      </a:lnTo>
                      <a:lnTo>
                        <a:pt x="108" y="69"/>
                      </a:lnTo>
                      <a:lnTo>
                        <a:pt x="120" y="59"/>
                      </a:lnTo>
                      <a:lnTo>
                        <a:pt x="131" y="51"/>
                      </a:lnTo>
                      <a:lnTo>
                        <a:pt x="144" y="44"/>
                      </a:lnTo>
                      <a:lnTo>
                        <a:pt x="156" y="37"/>
                      </a:lnTo>
                      <a:lnTo>
                        <a:pt x="168" y="29"/>
                      </a:lnTo>
                      <a:lnTo>
                        <a:pt x="182" y="24"/>
                      </a:lnTo>
                      <a:lnTo>
                        <a:pt x="195" y="19"/>
                      </a:lnTo>
                      <a:lnTo>
                        <a:pt x="209" y="14"/>
                      </a:lnTo>
                      <a:lnTo>
                        <a:pt x="223" y="10"/>
                      </a:lnTo>
                      <a:lnTo>
                        <a:pt x="238" y="7"/>
                      </a:lnTo>
                      <a:lnTo>
                        <a:pt x="252" y="4"/>
                      </a:lnTo>
                      <a:lnTo>
                        <a:pt x="267" y="2"/>
                      </a:lnTo>
                      <a:lnTo>
                        <a:pt x="282" y="0"/>
                      </a:lnTo>
                      <a:lnTo>
                        <a:pt x="298" y="0"/>
                      </a:lnTo>
                      <a:lnTo>
                        <a:pt x="298" y="0"/>
                      </a:lnTo>
                      <a:lnTo>
                        <a:pt x="312" y="0"/>
                      </a:lnTo>
                      <a:lnTo>
                        <a:pt x="328" y="2"/>
                      </a:lnTo>
                      <a:lnTo>
                        <a:pt x="342" y="4"/>
                      </a:lnTo>
                      <a:lnTo>
                        <a:pt x="358" y="7"/>
                      </a:lnTo>
                      <a:lnTo>
                        <a:pt x="371" y="10"/>
                      </a:lnTo>
                      <a:lnTo>
                        <a:pt x="386" y="14"/>
                      </a:lnTo>
                      <a:lnTo>
                        <a:pt x="399" y="19"/>
                      </a:lnTo>
                      <a:lnTo>
                        <a:pt x="414" y="24"/>
                      </a:lnTo>
                      <a:lnTo>
                        <a:pt x="426" y="29"/>
                      </a:lnTo>
                      <a:lnTo>
                        <a:pt x="440" y="37"/>
                      </a:lnTo>
                      <a:lnTo>
                        <a:pt x="452" y="44"/>
                      </a:lnTo>
                      <a:lnTo>
                        <a:pt x="463" y="51"/>
                      </a:lnTo>
                      <a:lnTo>
                        <a:pt x="476" y="59"/>
                      </a:lnTo>
                      <a:lnTo>
                        <a:pt x="487" y="69"/>
                      </a:lnTo>
                      <a:lnTo>
                        <a:pt x="497" y="78"/>
                      </a:lnTo>
                      <a:lnTo>
                        <a:pt x="508" y="87"/>
                      </a:lnTo>
                      <a:lnTo>
                        <a:pt x="517" y="98"/>
                      </a:lnTo>
                      <a:lnTo>
                        <a:pt x="527" y="109"/>
                      </a:lnTo>
                      <a:lnTo>
                        <a:pt x="536" y="120"/>
                      </a:lnTo>
                      <a:lnTo>
                        <a:pt x="544" y="132"/>
                      </a:lnTo>
                      <a:lnTo>
                        <a:pt x="552" y="144"/>
                      </a:lnTo>
                      <a:lnTo>
                        <a:pt x="559" y="157"/>
                      </a:lnTo>
                      <a:lnTo>
                        <a:pt x="566" y="169"/>
                      </a:lnTo>
                      <a:lnTo>
                        <a:pt x="572" y="183"/>
                      </a:lnTo>
                      <a:lnTo>
                        <a:pt x="577" y="196"/>
                      </a:lnTo>
                      <a:lnTo>
                        <a:pt x="581" y="209"/>
                      </a:lnTo>
                      <a:lnTo>
                        <a:pt x="585" y="224"/>
                      </a:lnTo>
                      <a:lnTo>
                        <a:pt x="589" y="238"/>
                      </a:lnTo>
                      <a:lnTo>
                        <a:pt x="592" y="253"/>
                      </a:lnTo>
                      <a:lnTo>
                        <a:pt x="594" y="267"/>
                      </a:lnTo>
                      <a:lnTo>
                        <a:pt x="595" y="283"/>
                      </a:lnTo>
                      <a:lnTo>
                        <a:pt x="595" y="298"/>
                      </a:lnTo>
                      <a:lnTo>
                        <a:pt x="595" y="298"/>
                      </a:lnTo>
                      <a:lnTo>
                        <a:pt x="595" y="305"/>
                      </a:lnTo>
                      <a:lnTo>
                        <a:pt x="593" y="311"/>
                      </a:lnTo>
                      <a:lnTo>
                        <a:pt x="590" y="316"/>
                      </a:lnTo>
                      <a:lnTo>
                        <a:pt x="585" y="321"/>
                      </a:lnTo>
                      <a:lnTo>
                        <a:pt x="580" y="325"/>
                      </a:lnTo>
                      <a:lnTo>
                        <a:pt x="575" y="329"/>
                      </a:lnTo>
                      <a:lnTo>
                        <a:pt x="569" y="331"/>
                      </a:lnTo>
                      <a:lnTo>
                        <a:pt x="562" y="332"/>
                      </a:lnTo>
                      <a:lnTo>
                        <a:pt x="562" y="332"/>
                      </a:lnTo>
                      <a:close/>
                      <a:moveTo>
                        <a:pt x="68" y="265"/>
                      </a:moveTo>
                      <a:lnTo>
                        <a:pt x="526" y="265"/>
                      </a:lnTo>
                      <a:lnTo>
                        <a:pt x="526" y="265"/>
                      </a:lnTo>
                      <a:lnTo>
                        <a:pt x="522" y="245"/>
                      </a:lnTo>
                      <a:lnTo>
                        <a:pt x="517" y="224"/>
                      </a:lnTo>
                      <a:lnTo>
                        <a:pt x="510" y="205"/>
                      </a:lnTo>
                      <a:lnTo>
                        <a:pt x="501" y="187"/>
                      </a:lnTo>
                      <a:lnTo>
                        <a:pt x="489" y="169"/>
                      </a:lnTo>
                      <a:lnTo>
                        <a:pt x="478" y="153"/>
                      </a:lnTo>
                      <a:lnTo>
                        <a:pt x="464" y="138"/>
                      </a:lnTo>
                      <a:lnTo>
                        <a:pt x="450" y="124"/>
                      </a:lnTo>
                      <a:lnTo>
                        <a:pt x="433" y="111"/>
                      </a:lnTo>
                      <a:lnTo>
                        <a:pt x="417" y="100"/>
                      </a:lnTo>
                      <a:lnTo>
                        <a:pt x="399" y="90"/>
                      </a:lnTo>
                      <a:lnTo>
                        <a:pt x="381" y="82"/>
                      </a:lnTo>
                      <a:lnTo>
                        <a:pt x="361" y="75"/>
                      </a:lnTo>
                      <a:lnTo>
                        <a:pt x="340" y="71"/>
                      </a:lnTo>
                      <a:lnTo>
                        <a:pt x="319" y="68"/>
                      </a:lnTo>
                      <a:lnTo>
                        <a:pt x="298" y="67"/>
                      </a:lnTo>
                      <a:lnTo>
                        <a:pt x="298" y="67"/>
                      </a:lnTo>
                      <a:lnTo>
                        <a:pt x="276" y="68"/>
                      </a:lnTo>
                      <a:lnTo>
                        <a:pt x="255" y="71"/>
                      </a:lnTo>
                      <a:lnTo>
                        <a:pt x="235" y="75"/>
                      </a:lnTo>
                      <a:lnTo>
                        <a:pt x="215" y="82"/>
                      </a:lnTo>
                      <a:lnTo>
                        <a:pt x="196" y="90"/>
                      </a:lnTo>
                      <a:lnTo>
                        <a:pt x="178" y="100"/>
                      </a:lnTo>
                      <a:lnTo>
                        <a:pt x="161" y="111"/>
                      </a:lnTo>
                      <a:lnTo>
                        <a:pt x="146" y="124"/>
                      </a:lnTo>
                      <a:lnTo>
                        <a:pt x="130" y="138"/>
                      </a:lnTo>
                      <a:lnTo>
                        <a:pt x="118" y="153"/>
                      </a:lnTo>
                      <a:lnTo>
                        <a:pt x="105" y="169"/>
                      </a:lnTo>
                      <a:lnTo>
                        <a:pt x="95" y="187"/>
                      </a:lnTo>
                      <a:lnTo>
                        <a:pt x="86" y="205"/>
                      </a:lnTo>
                      <a:lnTo>
                        <a:pt x="78" y="224"/>
                      </a:lnTo>
                      <a:lnTo>
                        <a:pt x="72" y="245"/>
                      </a:lnTo>
                      <a:lnTo>
                        <a:pt x="68" y="265"/>
                      </a:lnTo>
                      <a:lnTo>
                        <a:pt x="68" y="26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1" name="Google Shape;571;g1ebbbcf9ef1_1_5"/>
            <p:cNvGrpSpPr/>
            <p:nvPr/>
          </p:nvGrpSpPr>
          <p:grpSpPr>
            <a:xfrm>
              <a:off x="9816674" y="1469417"/>
              <a:ext cx="777240" cy="777240"/>
              <a:chOff x="9816674" y="1469417"/>
              <a:chExt cx="777240" cy="777240"/>
            </a:xfrm>
          </p:grpSpPr>
          <p:sp>
            <p:nvSpPr>
              <p:cNvPr id="572" name="Google Shape;572;g1ebbbcf9ef1_1_5"/>
              <p:cNvSpPr/>
              <p:nvPr/>
            </p:nvSpPr>
            <p:spPr>
              <a:xfrm>
                <a:off x="9816674" y="1469417"/>
                <a:ext cx="777240" cy="777240"/>
              </a:xfrm>
              <a:prstGeom prst="ellipse">
                <a:avLst/>
              </a:prstGeom>
              <a:solidFill>
                <a:srgbClr val="AD00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3" name="Google Shape;573;g1ebbbcf9ef1_1_5"/>
              <p:cNvGrpSpPr/>
              <p:nvPr/>
            </p:nvGrpSpPr>
            <p:grpSpPr>
              <a:xfrm>
                <a:off x="10025113" y="1678650"/>
                <a:ext cx="360363" cy="358775"/>
                <a:chOff x="3395663" y="2544763"/>
                <a:chExt cx="360363" cy="358775"/>
              </a:xfrm>
            </p:grpSpPr>
            <p:sp>
              <p:nvSpPr>
                <p:cNvPr id="574" name="Google Shape;574;g1ebbbcf9ef1_1_5"/>
                <p:cNvSpPr/>
                <p:nvPr/>
              </p:nvSpPr>
              <p:spPr>
                <a:xfrm>
                  <a:off x="3395663" y="2544763"/>
                  <a:ext cx="360363" cy="284163"/>
                </a:xfrm>
                <a:custGeom>
                  <a:rect b="b" l="l" r="r" t="t"/>
                  <a:pathLst>
                    <a:path extrusionOk="0" h="1256" w="1587">
                      <a:moveTo>
                        <a:pt x="721" y="1256"/>
                      </a:moveTo>
                      <a:lnTo>
                        <a:pt x="166" y="1256"/>
                      </a:lnTo>
                      <a:lnTo>
                        <a:pt x="166" y="1256"/>
                      </a:lnTo>
                      <a:lnTo>
                        <a:pt x="149" y="1256"/>
                      </a:lnTo>
                      <a:lnTo>
                        <a:pt x="132" y="1253"/>
                      </a:lnTo>
                      <a:lnTo>
                        <a:pt x="117" y="1249"/>
                      </a:lnTo>
                      <a:lnTo>
                        <a:pt x="101" y="1244"/>
                      </a:lnTo>
                      <a:lnTo>
                        <a:pt x="87" y="1236"/>
                      </a:lnTo>
                      <a:lnTo>
                        <a:pt x="73" y="1228"/>
                      </a:lnTo>
                      <a:lnTo>
                        <a:pt x="60" y="1219"/>
                      </a:lnTo>
                      <a:lnTo>
                        <a:pt x="49" y="1209"/>
                      </a:lnTo>
                      <a:lnTo>
                        <a:pt x="38" y="1196"/>
                      </a:lnTo>
                      <a:lnTo>
                        <a:pt x="29" y="1184"/>
                      </a:lnTo>
                      <a:lnTo>
                        <a:pt x="21" y="1170"/>
                      </a:lnTo>
                      <a:lnTo>
                        <a:pt x="13" y="1156"/>
                      </a:lnTo>
                      <a:lnTo>
                        <a:pt x="7" y="1140"/>
                      </a:lnTo>
                      <a:lnTo>
                        <a:pt x="3" y="1125"/>
                      </a:lnTo>
                      <a:lnTo>
                        <a:pt x="1" y="1108"/>
                      </a:lnTo>
                      <a:lnTo>
                        <a:pt x="0" y="1092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1" y="149"/>
                      </a:lnTo>
                      <a:lnTo>
                        <a:pt x="3" y="132"/>
                      </a:lnTo>
                      <a:lnTo>
                        <a:pt x="7" y="117"/>
                      </a:lnTo>
                      <a:lnTo>
                        <a:pt x="13" y="101"/>
                      </a:lnTo>
                      <a:lnTo>
                        <a:pt x="21" y="87"/>
                      </a:lnTo>
                      <a:lnTo>
                        <a:pt x="29" y="73"/>
                      </a:lnTo>
                      <a:lnTo>
                        <a:pt x="38" y="60"/>
                      </a:lnTo>
                      <a:lnTo>
                        <a:pt x="49" y="48"/>
                      </a:lnTo>
                      <a:lnTo>
                        <a:pt x="60" y="38"/>
                      </a:lnTo>
                      <a:lnTo>
                        <a:pt x="73" y="29"/>
                      </a:lnTo>
                      <a:lnTo>
                        <a:pt x="87" y="20"/>
                      </a:lnTo>
                      <a:lnTo>
                        <a:pt x="101" y="13"/>
                      </a:lnTo>
                      <a:lnTo>
                        <a:pt x="117" y="7"/>
                      </a:lnTo>
                      <a:lnTo>
                        <a:pt x="132" y="3"/>
                      </a:lnTo>
                      <a:lnTo>
                        <a:pt x="149" y="1"/>
                      </a:lnTo>
                      <a:lnTo>
                        <a:pt x="166" y="0"/>
                      </a:lnTo>
                      <a:lnTo>
                        <a:pt x="1422" y="0"/>
                      </a:lnTo>
                      <a:lnTo>
                        <a:pt x="1422" y="0"/>
                      </a:lnTo>
                      <a:lnTo>
                        <a:pt x="1438" y="1"/>
                      </a:lnTo>
                      <a:lnTo>
                        <a:pt x="1455" y="3"/>
                      </a:lnTo>
                      <a:lnTo>
                        <a:pt x="1472" y="7"/>
                      </a:lnTo>
                      <a:lnTo>
                        <a:pt x="1486" y="13"/>
                      </a:lnTo>
                      <a:lnTo>
                        <a:pt x="1500" y="20"/>
                      </a:lnTo>
                      <a:lnTo>
                        <a:pt x="1514" y="29"/>
                      </a:lnTo>
                      <a:lnTo>
                        <a:pt x="1527" y="38"/>
                      </a:lnTo>
                      <a:lnTo>
                        <a:pt x="1539" y="48"/>
                      </a:lnTo>
                      <a:lnTo>
                        <a:pt x="1549" y="60"/>
                      </a:lnTo>
                      <a:lnTo>
                        <a:pt x="1559" y="73"/>
                      </a:lnTo>
                      <a:lnTo>
                        <a:pt x="1568" y="87"/>
                      </a:lnTo>
                      <a:lnTo>
                        <a:pt x="1574" y="101"/>
                      </a:lnTo>
                      <a:lnTo>
                        <a:pt x="1580" y="117"/>
                      </a:lnTo>
                      <a:lnTo>
                        <a:pt x="1584" y="132"/>
                      </a:lnTo>
                      <a:lnTo>
                        <a:pt x="1586" y="149"/>
                      </a:lnTo>
                      <a:lnTo>
                        <a:pt x="1587" y="165"/>
                      </a:lnTo>
                      <a:lnTo>
                        <a:pt x="1587" y="1092"/>
                      </a:lnTo>
                      <a:lnTo>
                        <a:pt x="1587" y="1092"/>
                      </a:lnTo>
                      <a:lnTo>
                        <a:pt x="1586" y="1098"/>
                      </a:lnTo>
                      <a:lnTo>
                        <a:pt x="1584" y="1104"/>
                      </a:lnTo>
                      <a:lnTo>
                        <a:pt x="1581" y="1110"/>
                      </a:lnTo>
                      <a:lnTo>
                        <a:pt x="1578" y="1114"/>
                      </a:lnTo>
                      <a:lnTo>
                        <a:pt x="1573" y="1118"/>
                      </a:lnTo>
                      <a:lnTo>
                        <a:pt x="1567" y="1122"/>
                      </a:lnTo>
                      <a:lnTo>
                        <a:pt x="1561" y="1124"/>
                      </a:lnTo>
                      <a:lnTo>
                        <a:pt x="1554" y="1125"/>
                      </a:lnTo>
                      <a:lnTo>
                        <a:pt x="1554" y="1125"/>
                      </a:lnTo>
                      <a:lnTo>
                        <a:pt x="1548" y="1124"/>
                      </a:lnTo>
                      <a:lnTo>
                        <a:pt x="1542" y="1122"/>
                      </a:lnTo>
                      <a:lnTo>
                        <a:pt x="1536" y="1118"/>
                      </a:lnTo>
                      <a:lnTo>
                        <a:pt x="1531" y="1114"/>
                      </a:lnTo>
                      <a:lnTo>
                        <a:pt x="1526" y="1110"/>
                      </a:lnTo>
                      <a:lnTo>
                        <a:pt x="1524" y="1104"/>
                      </a:lnTo>
                      <a:lnTo>
                        <a:pt x="1522" y="1098"/>
                      </a:lnTo>
                      <a:lnTo>
                        <a:pt x="1521" y="1092"/>
                      </a:lnTo>
                      <a:lnTo>
                        <a:pt x="1521" y="165"/>
                      </a:lnTo>
                      <a:lnTo>
                        <a:pt x="1521" y="165"/>
                      </a:lnTo>
                      <a:lnTo>
                        <a:pt x="1521" y="155"/>
                      </a:lnTo>
                      <a:lnTo>
                        <a:pt x="1519" y="146"/>
                      </a:lnTo>
                      <a:lnTo>
                        <a:pt x="1517" y="136"/>
                      </a:lnTo>
                      <a:lnTo>
                        <a:pt x="1513" y="127"/>
                      </a:lnTo>
                      <a:lnTo>
                        <a:pt x="1509" y="118"/>
                      </a:lnTo>
                      <a:lnTo>
                        <a:pt x="1505" y="109"/>
                      </a:lnTo>
                      <a:lnTo>
                        <a:pt x="1498" y="102"/>
                      </a:lnTo>
                      <a:lnTo>
                        <a:pt x="1492" y="95"/>
                      </a:lnTo>
                      <a:lnTo>
                        <a:pt x="1485" y="89"/>
                      </a:lnTo>
                      <a:lnTo>
                        <a:pt x="1478" y="84"/>
                      </a:lnTo>
                      <a:lnTo>
                        <a:pt x="1469" y="78"/>
                      </a:lnTo>
                      <a:lnTo>
                        <a:pt x="1460" y="74"/>
                      </a:lnTo>
                      <a:lnTo>
                        <a:pt x="1452" y="70"/>
                      </a:lnTo>
                      <a:lnTo>
                        <a:pt x="1442" y="68"/>
                      </a:lnTo>
                      <a:lnTo>
                        <a:pt x="1432" y="67"/>
                      </a:lnTo>
                      <a:lnTo>
                        <a:pt x="1422" y="66"/>
                      </a:lnTo>
                      <a:lnTo>
                        <a:pt x="166" y="66"/>
                      </a:lnTo>
                      <a:lnTo>
                        <a:pt x="166" y="66"/>
                      </a:lnTo>
                      <a:lnTo>
                        <a:pt x="155" y="67"/>
                      </a:lnTo>
                      <a:lnTo>
                        <a:pt x="146" y="68"/>
                      </a:lnTo>
                      <a:lnTo>
                        <a:pt x="137" y="70"/>
                      </a:lnTo>
                      <a:lnTo>
                        <a:pt x="127" y="74"/>
                      </a:lnTo>
                      <a:lnTo>
                        <a:pt x="118" y="78"/>
                      </a:lnTo>
                      <a:lnTo>
                        <a:pt x="110" y="84"/>
                      </a:lnTo>
                      <a:lnTo>
                        <a:pt x="102" y="89"/>
                      </a:lnTo>
                      <a:lnTo>
                        <a:pt x="95" y="95"/>
                      </a:lnTo>
                      <a:lnTo>
                        <a:pt x="89" y="102"/>
                      </a:lnTo>
                      <a:lnTo>
                        <a:pt x="84" y="109"/>
                      </a:lnTo>
                      <a:lnTo>
                        <a:pt x="79" y="118"/>
                      </a:lnTo>
                      <a:lnTo>
                        <a:pt x="74" y="127"/>
                      </a:lnTo>
                      <a:lnTo>
                        <a:pt x="70" y="136"/>
                      </a:lnTo>
                      <a:lnTo>
                        <a:pt x="68" y="146"/>
                      </a:lnTo>
                      <a:lnTo>
                        <a:pt x="67" y="155"/>
                      </a:lnTo>
                      <a:lnTo>
                        <a:pt x="66" y="165"/>
                      </a:lnTo>
                      <a:lnTo>
                        <a:pt x="66" y="1092"/>
                      </a:lnTo>
                      <a:lnTo>
                        <a:pt x="66" y="1092"/>
                      </a:lnTo>
                      <a:lnTo>
                        <a:pt x="67" y="1101"/>
                      </a:lnTo>
                      <a:lnTo>
                        <a:pt x="68" y="1111"/>
                      </a:lnTo>
                      <a:lnTo>
                        <a:pt x="70" y="1121"/>
                      </a:lnTo>
                      <a:lnTo>
                        <a:pt x="74" y="1130"/>
                      </a:lnTo>
                      <a:lnTo>
                        <a:pt x="79" y="1138"/>
                      </a:lnTo>
                      <a:lnTo>
                        <a:pt x="84" y="1146"/>
                      </a:lnTo>
                      <a:lnTo>
                        <a:pt x="89" y="1155"/>
                      </a:lnTo>
                      <a:lnTo>
                        <a:pt x="95" y="1161"/>
                      </a:lnTo>
                      <a:lnTo>
                        <a:pt x="102" y="1168"/>
                      </a:lnTo>
                      <a:lnTo>
                        <a:pt x="110" y="1173"/>
                      </a:lnTo>
                      <a:lnTo>
                        <a:pt x="118" y="1179"/>
                      </a:lnTo>
                      <a:lnTo>
                        <a:pt x="127" y="1183"/>
                      </a:lnTo>
                      <a:lnTo>
                        <a:pt x="137" y="1186"/>
                      </a:lnTo>
                      <a:lnTo>
                        <a:pt x="146" y="1189"/>
                      </a:lnTo>
                      <a:lnTo>
                        <a:pt x="155" y="1190"/>
                      </a:lnTo>
                      <a:lnTo>
                        <a:pt x="166" y="1190"/>
                      </a:lnTo>
                      <a:lnTo>
                        <a:pt x="721" y="1190"/>
                      </a:lnTo>
                      <a:lnTo>
                        <a:pt x="721" y="1190"/>
                      </a:lnTo>
                      <a:lnTo>
                        <a:pt x="728" y="1191"/>
                      </a:lnTo>
                      <a:lnTo>
                        <a:pt x="735" y="1193"/>
                      </a:lnTo>
                      <a:lnTo>
                        <a:pt x="740" y="1196"/>
                      </a:lnTo>
                      <a:lnTo>
                        <a:pt x="745" y="1200"/>
                      </a:lnTo>
                      <a:lnTo>
                        <a:pt x="749" y="1205"/>
                      </a:lnTo>
                      <a:lnTo>
                        <a:pt x="752" y="1211"/>
                      </a:lnTo>
                      <a:lnTo>
                        <a:pt x="753" y="1217"/>
                      </a:lnTo>
                      <a:lnTo>
                        <a:pt x="754" y="1223"/>
                      </a:lnTo>
                      <a:lnTo>
                        <a:pt x="754" y="1223"/>
                      </a:lnTo>
                      <a:lnTo>
                        <a:pt x="753" y="1230"/>
                      </a:lnTo>
                      <a:lnTo>
                        <a:pt x="752" y="1236"/>
                      </a:lnTo>
                      <a:lnTo>
                        <a:pt x="749" y="1242"/>
                      </a:lnTo>
                      <a:lnTo>
                        <a:pt x="745" y="1247"/>
                      </a:lnTo>
                      <a:lnTo>
                        <a:pt x="740" y="1251"/>
                      </a:lnTo>
                      <a:lnTo>
                        <a:pt x="735" y="1254"/>
                      </a:lnTo>
                      <a:lnTo>
                        <a:pt x="728" y="1256"/>
                      </a:lnTo>
                      <a:lnTo>
                        <a:pt x="721" y="1256"/>
                      </a:lnTo>
                      <a:lnTo>
                        <a:pt x="721" y="12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g1ebbbcf9ef1_1_5"/>
                <p:cNvSpPr/>
                <p:nvPr/>
              </p:nvSpPr>
              <p:spPr>
                <a:xfrm>
                  <a:off x="3395663" y="2619375"/>
                  <a:ext cx="360363" cy="14288"/>
                </a:xfrm>
                <a:custGeom>
                  <a:rect b="b" l="l" r="r" t="t"/>
                  <a:pathLst>
                    <a:path extrusionOk="0" h="66" w="1587">
                      <a:moveTo>
                        <a:pt x="1554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7" y="65"/>
                      </a:lnTo>
                      <a:lnTo>
                        <a:pt x="21" y="63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3" y="45"/>
                      </a:lnTo>
                      <a:lnTo>
                        <a:pt x="1" y="39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1" y="2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1554" y="0"/>
                      </a:lnTo>
                      <a:lnTo>
                        <a:pt x="1554" y="0"/>
                      </a:lnTo>
                      <a:lnTo>
                        <a:pt x="1561" y="0"/>
                      </a:lnTo>
                      <a:lnTo>
                        <a:pt x="1567" y="2"/>
                      </a:lnTo>
                      <a:lnTo>
                        <a:pt x="1573" y="5"/>
                      </a:lnTo>
                      <a:lnTo>
                        <a:pt x="1578" y="9"/>
                      </a:lnTo>
                      <a:lnTo>
                        <a:pt x="1581" y="14"/>
                      </a:lnTo>
                      <a:lnTo>
                        <a:pt x="1584" y="20"/>
                      </a:lnTo>
                      <a:lnTo>
                        <a:pt x="1586" y="26"/>
                      </a:lnTo>
                      <a:lnTo>
                        <a:pt x="1587" y="33"/>
                      </a:lnTo>
                      <a:lnTo>
                        <a:pt x="1587" y="33"/>
                      </a:lnTo>
                      <a:lnTo>
                        <a:pt x="1586" y="39"/>
                      </a:lnTo>
                      <a:lnTo>
                        <a:pt x="1584" y="45"/>
                      </a:lnTo>
                      <a:lnTo>
                        <a:pt x="1581" y="52"/>
                      </a:lnTo>
                      <a:lnTo>
                        <a:pt x="1578" y="56"/>
                      </a:lnTo>
                      <a:lnTo>
                        <a:pt x="1573" y="60"/>
                      </a:lnTo>
                      <a:lnTo>
                        <a:pt x="1567" y="63"/>
                      </a:lnTo>
                      <a:lnTo>
                        <a:pt x="1561" y="65"/>
                      </a:lnTo>
                      <a:lnTo>
                        <a:pt x="1554" y="66"/>
                      </a:lnTo>
                      <a:lnTo>
                        <a:pt x="1554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g1ebbbcf9ef1_1_5"/>
                <p:cNvSpPr/>
                <p:nvPr/>
              </p:nvSpPr>
              <p:spPr>
                <a:xfrm>
                  <a:off x="3441700" y="2573338"/>
                  <a:ext cx="30163" cy="30163"/>
                </a:xfrm>
                <a:custGeom>
                  <a:rect b="b" l="l" r="r" t="t"/>
                  <a:pathLst>
                    <a:path extrusionOk="0" h="133" w="132">
                      <a:moveTo>
                        <a:pt x="66" y="133"/>
                      </a:moveTo>
                      <a:lnTo>
                        <a:pt x="66" y="133"/>
                      </a:lnTo>
                      <a:lnTo>
                        <a:pt x="59" y="133"/>
                      </a:lnTo>
                      <a:lnTo>
                        <a:pt x="52" y="132"/>
                      </a:lnTo>
                      <a:lnTo>
                        <a:pt x="46" y="130"/>
                      </a:lnTo>
                      <a:lnTo>
                        <a:pt x="40" y="127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1" y="104"/>
                      </a:lnTo>
                      <a:lnTo>
                        <a:pt x="8" y="97"/>
                      </a:lnTo>
                      <a:lnTo>
                        <a:pt x="5" y="92"/>
                      </a:lnTo>
                      <a:lnTo>
                        <a:pt x="3" y="86"/>
                      </a:lnTo>
                      <a:lnTo>
                        <a:pt x="1" y="80"/>
                      </a:lnTo>
                      <a:lnTo>
                        <a:pt x="0" y="73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7"/>
                      </a:lnTo>
                      <a:lnTo>
                        <a:pt x="5" y="41"/>
                      </a:lnTo>
                      <a:lnTo>
                        <a:pt x="8" y="35"/>
                      </a:lnTo>
                      <a:lnTo>
                        <a:pt x="11" y="29"/>
                      </a:lnTo>
                      <a:lnTo>
                        <a:pt x="19" y="20"/>
                      </a:lnTo>
                      <a:lnTo>
                        <a:pt x="29" y="12"/>
                      </a:lnTo>
                      <a:lnTo>
                        <a:pt x="34" y="8"/>
                      </a:lnTo>
                      <a:lnTo>
                        <a:pt x="40" y="5"/>
                      </a:lnTo>
                      <a:lnTo>
                        <a:pt x="46" y="3"/>
                      </a:lnTo>
                      <a:lnTo>
                        <a:pt x="52" y="1"/>
                      </a:lnTo>
                      <a:lnTo>
                        <a:pt x="59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7" y="8"/>
                      </a:lnTo>
                      <a:lnTo>
                        <a:pt x="103" y="12"/>
                      </a:lnTo>
                      <a:lnTo>
                        <a:pt x="112" y="20"/>
                      </a:lnTo>
                      <a:lnTo>
                        <a:pt x="121" y="29"/>
                      </a:lnTo>
                      <a:lnTo>
                        <a:pt x="124" y="35"/>
                      </a:lnTo>
                      <a:lnTo>
                        <a:pt x="127" y="41"/>
                      </a:lnTo>
                      <a:lnTo>
                        <a:pt x="129" y="47"/>
                      </a:lnTo>
                      <a:lnTo>
                        <a:pt x="130" y="53"/>
                      </a:lnTo>
                      <a:lnTo>
                        <a:pt x="131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1" y="73"/>
                      </a:lnTo>
                      <a:lnTo>
                        <a:pt x="130" y="80"/>
                      </a:lnTo>
                      <a:lnTo>
                        <a:pt x="129" y="86"/>
                      </a:lnTo>
                      <a:lnTo>
                        <a:pt x="127" y="92"/>
                      </a:lnTo>
                      <a:lnTo>
                        <a:pt x="124" y="97"/>
                      </a:lnTo>
                      <a:lnTo>
                        <a:pt x="121" y="104"/>
                      </a:lnTo>
                      <a:lnTo>
                        <a:pt x="112" y="113"/>
                      </a:lnTo>
                      <a:lnTo>
                        <a:pt x="103" y="121"/>
                      </a:lnTo>
                      <a:lnTo>
                        <a:pt x="97" y="124"/>
                      </a:lnTo>
                      <a:lnTo>
                        <a:pt x="92" y="127"/>
                      </a:lnTo>
                      <a:lnTo>
                        <a:pt x="86" y="130"/>
                      </a:lnTo>
                      <a:lnTo>
                        <a:pt x="79" y="132"/>
                      </a:lnTo>
                      <a:lnTo>
                        <a:pt x="72" y="133"/>
                      </a:lnTo>
                      <a:lnTo>
                        <a:pt x="66" y="133"/>
                      </a:lnTo>
                      <a:lnTo>
                        <a:pt x="66" y="13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g1ebbbcf9ef1_1_5"/>
                <p:cNvSpPr/>
                <p:nvPr/>
              </p:nvSpPr>
              <p:spPr>
                <a:xfrm>
                  <a:off x="3486150" y="2573338"/>
                  <a:ext cx="30163" cy="30163"/>
                </a:xfrm>
                <a:custGeom>
                  <a:rect b="b" l="l" r="r" t="t"/>
                  <a:pathLst>
                    <a:path extrusionOk="0" h="133" w="132">
                      <a:moveTo>
                        <a:pt x="67" y="133"/>
                      </a:moveTo>
                      <a:lnTo>
                        <a:pt x="67" y="133"/>
                      </a:lnTo>
                      <a:lnTo>
                        <a:pt x="59" y="133"/>
                      </a:lnTo>
                      <a:lnTo>
                        <a:pt x="53" y="132"/>
                      </a:lnTo>
                      <a:lnTo>
                        <a:pt x="47" y="130"/>
                      </a:lnTo>
                      <a:lnTo>
                        <a:pt x="41" y="127"/>
                      </a:lnTo>
                      <a:lnTo>
                        <a:pt x="34" y="124"/>
                      </a:lnTo>
                      <a:lnTo>
                        <a:pt x="29" y="121"/>
                      </a:lnTo>
                      <a:lnTo>
                        <a:pt x="19" y="113"/>
                      </a:lnTo>
                      <a:lnTo>
                        <a:pt x="12" y="104"/>
                      </a:lnTo>
                      <a:lnTo>
                        <a:pt x="8" y="97"/>
                      </a:lnTo>
                      <a:lnTo>
                        <a:pt x="5" y="92"/>
                      </a:lnTo>
                      <a:lnTo>
                        <a:pt x="3" y="86"/>
                      </a:lnTo>
                      <a:lnTo>
                        <a:pt x="1" y="80"/>
                      </a:lnTo>
                      <a:lnTo>
                        <a:pt x="0" y="73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59"/>
                      </a:lnTo>
                      <a:lnTo>
                        <a:pt x="1" y="53"/>
                      </a:lnTo>
                      <a:lnTo>
                        <a:pt x="3" y="47"/>
                      </a:lnTo>
                      <a:lnTo>
                        <a:pt x="5" y="41"/>
                      </a:lnTo>
                      <a:lnTo>
                        <a:pt x="8" y="35"/>
                      </a:lnTo>
                      <a:lnTo>
                        <a:pt x="12" y="29"/>
                      </a:lnTo>
                      <a:lnTo>
                        <a:pt x="19" y="20"/>
                      </a:lnTo>
                      <a:lnTo>
                        <a:pt x="29" y="12"/>
                      </a:lnTo>
                      <a:lnTo>
                        <a:pt x="34" y="8"/>
                      </a:lnTo>
                      <a:lnTo>
                        <a:pt x="41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59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73" y="0"/>
                      </a:lnTo>
                      <a:lnTo>
                        <a:pt x="79" y="1"/>
                      </a:lnTo>
                      <a:lnTo>
                        <a:pt x="86" y="3"/>
                      </a:lnTo>
                      <a:lnTo>
                        <a:pt x="91" y="5"/>
                      </a:lnTo>
                      <a:lnTo>
                        <a:pt x="98" y="8"/>
                      </a:lnTo>
                      <a:lnTo>
                        <a:pt x="103" y="12"/>
                      </a:lnTo>
                      <a:lnTo>
                        <a:pt x="113" y="20"/>
                      </a:lnTo>
                      <a:lnTo>
                        <a:pt x="121" y="29"/>
                      </a:lnTo>
                      <a:lnTo>
                        <a:pt x="125" y="35"/>
                      </a:lnTo>
                      <a:lnTo>
                        <a:pt x="127" y="41"/>
                      </a:lnTo>
                      <a:lnTo>
                        <a:pt x="130" y="47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3"/>
                      </a:lnTo>
                      <a:lnTo>
                        <a:pt x="131" y="80"/>
                      </a:lnTo>
                      <a:lnTo>
                        <a:pt x="130" y="86"/>
                      </a:lnTo>
                      <a:lnTo>
                        <a:pt x="127" y="92"/>
                      </a:lnTo>
                      <a:lnTo>
                        <a:pt x="125" y="97"/>
                      </a:lnTo>
                      <a:lnTo>
                        <a:pt x="121" y="104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1" y="127"/>
                      </a:lnTo>
                      <a:lnTo>
                        <a:pt x="86" y="130"/>
                      </a:lnTo>
                      <a:lnTo>
                        <a:pt x="79" y="132"/>
                      </a:lnTo>
                      <a:lnTo>
                        <a:pt x="73" y="133"/>
                      </a:lnTo>
                      <a:lnTo>
                        <a:pt x="67" y="133"/>
                      </a:lnTo>
                      <a:lnTo>
                        <a:pt x="67" y="13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g1ebbbcf9ef1_1_5"/>
                <p:cNvSpPr/>
                <p:nvPr/>
              </p:nvSpPr>
              <p:spPr>
                <a:xfrm>
                  <a:off x="3530600" y="2573338"/>
                  <a:ext cx="30163" cy="30163"/>
                </a:xfrm>
                <a:custGeom>
                  <a:rect b="b" l="l" r="r" t="t"/>
                  <a:pathLst>
                    <a:path extrusionOk="0" h="133" w="132">
                      <a:moveTo>
                        <a:pt x="66" y="133"/>
                      </a:moveTo>
                      <a:lnTo>
                        <a:pt x="66" y="133"/>
                      </a:lnTo>
                      <a:lnTo>
                        <a:pt x="60" y="133"/>
                      </a:lnTo>
                      <a:lnTo>
                        <a:pt x="53" y="132"/>
                      </a:lnTo>
                      <a:lnTo>
                        <a:pt x="47" y="130"/>
                      </a:lnTo>
                      <a:lnTo>
                        <a:pt x="40" y="127"/>
                      </a:lnTo>
                      <a:lnTo>
                        <a:pt x="35" y="124"/>
                      </a:lnTo>
                      <a:lnTo>
                        <a:pt x="30" y="121"/>
                      </a:lnTo>
                      <a:lnTo>
                        <a:pt x="20" y="113"/>
                      </a:lnTo>
                      <a:lnTo>
                        <a:pt x="11" y="104"/>
                      </a:lnTo>
                      <a:lnTo>
                        <a:pt x="8" y="97"/>
                      </a:lnTo>
                      <a:lnTo>
                        <a:pt x="5" y="92"/>
                      </a:lnTo>
                      <a:lnTo>
                        <a:pt x="3" y="86"/>
                      </a:lnTo>
                      <a:lnTo>
                        <a:pt x="2" y="80"/>
                      </a:lnTo>
                      <a:lnTo>
                        <a:pt x="1" y="73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" y="59"/>
                      </a:lnTo>
                      <a:lnTo>
                        <a:pt x="2" y="53"/>
                      </a:lnTo>
                      <a:lnTo>
                        <a:pt x="3" y="47"/>
                      </a:lnTo>
                      <a:lnTo>
                        <a:pt x="5" y="41"/>
                      </a:lnTo>
                      <a:lnTo>
                        <a:pt x="8" y="35"/>
                      </a:lnTo>
                      <a:lnTo>
                        <a:pt x="11" y="29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35" y="8"/>
                      </a:lnTo>
                      <a:lnTo>
                        <a:pt x="40" y="5"/>
                      </a:lnTo>
                      <a:lnTo>
                        <a:pt x="47" y="3"/>
                      </a:lnTo>
                      <a:lnTo>
                        <a:pt x="53" y="1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73" y="0"/>
                      </a:lnTo>
                      <a:lnTo>
                        <a:pt x="80" y="1"/>
                      </a:lnTo>
                      <a:lnTo>
                        <a:pt x="86" y="3"/>
                      </a:lnTo>
                      <a:lnTo>
                        <a:pt x="92" y="5"/>
                      </a:lnTo>
                      <a:lnTo>
                        <a:pt x="98" y="8"/>
                      </a:lnTo>
                      <a:lnTo>
                        <a:pt x="103" y="12"/>
                      </a:lnTo>
                      <a:lnTo>
                        <a:pt x="113" y="20"/>
                      </a:lnTo>
                      <a:lnTo>
                        <a:pt x="121" y="29"/>
                      </a:lnTo>
                      <a:lnTo>
                        <a:pt x="124" y="35"/>
                      </a:lnTo>
                      <a:lnTo>
                        <a:pt x="127" y="41"/>
                      </a:lnTo>
                      <a:lnTo>
                        <a:pt x="129" y="47"/>
                      </a:lnTo>
                      <a:lnTo>
                        <a:pt x="131" y="53"/>
                      </a:lnTo>
                      <a:lnTo>
                        <a:pt x="132" y="59"/>
                      </a:lnTo>
                      <a:lnTo>
                        <a:pt x="132" y="66"/>
                      </a:lnTo>
                      <a:lnTo>
                        <a:pt x="132" y="66"/>
                      </a:lnTo>
                      <a:lnTo>
                        <a:pt x="132" y="73"/>
                      </a:lnTo>
                      <a:lnTo>
                        <a:pt x="131" y="80"/>
                      </a:lnTo>
                      <a:lnTo>
                        <a:pt x="129" y="86"/>
                      </a:lnTo>
                      <a:lnTo>
                        <a:pt x="127" y="92"/>
                      </a:lnTo>
                      <a:lnTo>
                        <a:pt x="124" y="97"/>
                      </a:lnTo>
                      <a:lnTo>
                        <a:pt x="121" y="104"/>
                      </a:lnTo>
                      <a:lnTo>
                        <a:pt x="113" y="113"/>
                      </a:lnTo>
                      <a:lnTo>
                        <a:pt x="103" y="121"/>
                      </a:lnTo>
                      <a:lnTo>
                        <a:pt x="98" y="124"/>
                      </a:lnTo>
                      <a:lnTo>
                        <a:pt x="92" y="127"/>
                      </a:lnTo>
                      <a:lnTo>
                        <a:pt x="86" y="130"/>
                      </a:lnTo>
                      <a:lnTo>
                        <a:pt x="80" y="132"/>
                      </a:lnTo>
                      <a:lnTo>
                        <a:pt x="73" y="133"/>
                      </a:lnTo>
                      <a:lnTo>
                        <a:pt x="66" y="133"/>
                      </a:lnTo>
                      <a:lnTo>
                        <a:pt x="66" y="13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g1ebbbcf9ef1_1_5"/>
                <p:cNvSpPr/>
                <p:nvPr/>
              </p:nvSpPr>
              <p:spPr>
                <a:xfrm>
                  <a:off x="3590925" y="2738438"/>
                  <a:ext cx="130175" cy="130175"/>
                </a:xfrm>
                <a:custGeom>
                  <a:rect b="b" l="l" r="r" t="t"/>
                  <a:pathLst>
                    <a:path extrusionOk="0" h="569" w="569">
                      <a:moveTo>
                        <a:pt x="284" y="569"/>
                      </a:moveTo>
                      <a:lnTo>
                        <a:pt x="284" y="569"/>
                      </a:lnTo>
                      <a:lnTo>
                        <a:pt x="270" y="569"/>
                      </a:lnTo>
                      <a:lnTo>
                        <a:pt x="256" y="568"/>
                      </a:lnTo>
                      <a:lnTo>
                        <a:pt x="241" y="566"/>
                      </a:lnTo>
                      <a:lnTo>
                        <a:pt x="228" y="564"/>
                      </a:lnTo>
                      <a:lnTo>
                        <a:pt x="213" y="561"/>
                      </a:lnTo>
                      <a:lnTo>
                        <a:pt x="200" y="557"/>
                      </a:lnTo>
                      <a:lnTo>
                        <a:pt x="187" y="551"/>
                      </a:lnTo>
                      <a:lnTo>
                        <a:pt x="174" y="547"/>
                      </a:lnTo>
                      <a:lnTo>
                        <a:pt x="161" y="541"/>
                      </a:lnTo>
                      <a:lnTo>
                        <a:pt x="149" y="535"/>
                      </a:lnTo>
                      <a:lnTo>
                        <a:pt x="138" y="528"/>
                      </a:lnTo>
                      <a:lnTo>
                        <a:pt x="125" y="520"/>
                      </a:lnTo>
                      <a:lnTo>
                        <a:pt x="115" y="512"/>
                      </a:lnTo>
                      <a:lnTo>
                        <a:pt x="103" y="504"/>
                      </a:lnTo>
                      <a:lnTo>
                        <a:pt x="93" y="495"/>
                      </a:lnTo>
                      <a:lnTo>
                        <a:pt x="84" y="486"/>
                      </a:lnTo>
                      <a:lnTo>
                        <a:pt x="74" y="476"/>
                      </a:lnTo>
                      <a:lnTo>
                        <a:pt x="65" y="465"/>
                      </a:lnTo>
                      <a:lnTo>
                        <a:pt x="57" y="455"/>
                      </a:lnTo>
                      <a:lnTo>
                        <a:pt x="49" y="444"/>
                      </a:lnTo>
                      <a:lnTo>
                        <a:pt x="41" y="432"/>
                      </a:lnTo>
                      <a:lnTo>
                        <a:pt x="34" y="420"/>
                      </a:lnTo>
                      <a:lnTo>
                        <a:pt x="28" y="408"/>
                      </a:lnTo>
                      <a:lnTo>
                        <a:pt x="23" y="395"/>
                      </a:lnTo>
                      <a:lnTo>
                        <a:pt x="18" y="383"/>
                      </a:lnTo>
                      <a:lnTo>
                        <a:pt x="12" y="369"/>
                      </a:lnTo>
                      <a:lnTo>
                        <a:pt x="9" y="356"/>
                      </a:lnTo>
                      <a:lnTo>
                        <a:pt x="6" y="341"/>
                      </a:lnTo>
                      <a:lnTo>
                        <a:pt x="3" y="328"/>
                      </a:lnTo>
                      <a:lnTo>
                        <a:pt x="1" y="313"/>
                      </a:lnTo>
                      <a:lnTo>
                        <a:pt x="0" y="299"/>
                      </a:lnTo>
                      <a:lnTo>
                        <a:pt x="0" y="284"/>
                      </a:lnTo>
                      <a:lnTo>
                        <a:pt x="0" y="284"/>
                      </a:lnTo>
                      <a:lnTo>
                        <a:pt x="0" y="270"/>
                      </a:lnTo>
                      <a:lnTo>
                        <a:pt x="1" y="255"/>
                      </a:lnTo>
                      <a:lnTo>
                        <a:pt x="3" y="241"/>
                      </a:lnTo>
                      <a:lnTo>
                        <a:pt x="6" y="227"/>
                      </a:lnTo>
                      <a:lnTo>
                        <a:pt x="9" y="213"/>
                      </a:lnTo>
                      <a:lnTo>
                        <a:pt x="12" y="199"/>
                      </a:lnTo>
                      <a:lnTo>
                        <a:pt x="18" y="187"/>
                      </a:lnTo>
                      <a:lnTo>
                        <a:pt x="23" y="174"/>
                      </a:lnTo>
                      <a:lnTo>
                        <a:pt x="28" y="161"/>
                      </a:lnTo>
                      <a:lnTo>
                        <a:pt x="34" y="149"/>
                      </a:lnTo>
                      <a:lnTo>
                        <a:pt x="41" y="137"/>
                      </a:lnTo>
                      <a:lnTo>
                        <a:pt x="49" y="125"/>
                      </a:lnTo>
                      <a:lnTo>
                        <a:pt x="57" y="115"/>
                      </a:lnTo>
                      <a:lnTo>
                        <a:pt x="65" y="103"/>
                      </a:lnTo>
                      <a:lnTo>
                        <a:pt x="74" y="93"/>
                      </a:lnTo>
                      <a:lnTo>
                        <a:pt x="84" y="84"/>
                      </a:lnTo>
                      <a:lnTo>
                        <a:pt x="93" y="74"/>
                      </a:lnTo>
                      <a:lnTo>
                        <a:pt x="103" y="65"/>
                      </a:lnTo>
                      <a:lnTo>
                        <a:pt x="115" y="57"/>
                      </a:lnTo>
                      <a:lnTo>
                        <a:pt x="125" y="48"/>
                      </a:lnTo>
                      <a:lnTo>
                        <a:pt x="138" y="41"/>
                      </a:lnTo>
                      <a:lnTo>
                        <a:pt x="149" y="34"/>
                      </a:lnTo>
                      <a:lnTo>
                        <a:pt x="161" y="28"/>
                      </a:lnTo>
                      <a:lnTo>
                        <a:pt x="174" y="23"/>
                      </a:lnTo>
                      <a:lnTo>
                        <a:pt x="187" y="17"/>
                      </a:lnTo>
                      <a:lnTo>
                        <a:pt x="200" y="12"/>
                      </a:lnTo>
                      <a:lnTo>
                        <a:pt x="213" y="9"/>
                      </a:lnTo>
                      <a:lnTo>
                        <a:pt x="228" y="6"/>
                      </a:lnTo>
                      <a:lnTo>
                        <a:pt x="241" y="3"/>
                      </a:lnTo>
                      <a:lnTo>
                        <a:pt x="256" y="1"/>
                      </a:lnTo>
                      <a:lnTo>
                        <a:pt x="270" y="0"/>
                      </a:lnTo>
                      <a:lnTo>
                        <a:pt x="284" y="0"/>
                      </a:lnTo>
                      <a:lnTo>
                        <a:pt x="284" y="0"/>
                      </a:lnTo>
                      <a:lnTo>
                        <a:pt x="299" y="0"/>
                      </a:lnTo>
                      <a:lnTo>
                        <a:pt x="313" y="1"/>
                      </a:lnTo>
                      <a:lnTo>
                        <a:pt x="328" y="3"/>
                      </a:lnTo>
                      <a:lnTo>
                        <a:pt x="341" y="6"/>
                      </a:lnTo>
                      <a:lnTo>
                        <a:pt x="356" y="9"/>
                      </a:lnTo>
                      <a:lnTo>
                        <a:pt x="369" y="12"/>
                      </a:lnTo>
                      <a:lnTo>
                        <a:pt x="383" y="17"/>
                      </a:lnTo>
                      <a:lnTo>
                        <a:pt x="395" y="23"/>
                      </a:lnTo>
                      <a:lnTo>
                        <a:pt x="408" y="28"/>
                      </a:lnTo>
                      <a:lnTo>
                        <a:pt x="420" y="34"/>
                      </a:lnTo>
                      <a:lnTo>
                        <a:pt x="432" y="41"/>
                      </a:lnTo>
                      <a:lnTo>
                        <a:pt x="444" y="48"/>
                      </a:lnTo>
                      <a:lnTo>
                        <a:pt x="455" y="57"/>
                      </a:lnTo>
                      <a:lnTo>
                        <a:pt x="466" y="65"/>
                      </a:lnTo>
                      <a:lnTo>
                        <a:pt x="476" y="74"/>
                      </a:lnTo>
                      <a:lnTo>
                        <a:pt x="486" y="84"/>
                      </a:lnTo>
                      <a:lnTo>
                        <a:pt x="496" y="93"/>
                      </a:lnTo>
                      <a:lnTo>
                        <a:pt x="504" y="103"/>
                      </a:lnTo>
                      <a:lnTo>
                        <a:pt x="512" y="115"/>
                      </a:lnTo>
                      <a:lnTo>
                        <a:pt x="520" y="125"/>
                      </a:lnTo>
                      <a:lnTo>
                        <a:pt x="528" y="137"/>
                      </a:lnTo>
                      <a:lnTo>
                        <a:pt x="535" y="149"/>
                      </a:lnTo>
                      <a:lnTo>
                        <a:pt x="541" y="161"/>
                      </a:lnTo>
                      <a:lnTo>
                        <a:pt x="547" y="174"/>
                      </a:lnTo>
                      <a:lnTo>
                        <a:pt x="551" y="187"/>
                      </a:lnTo>
                      <a:lnTo>
                        <a:pt x="557" y="199"/>
                      </a:lnTo>
                      <a:lnTo>
                        <a:pt x="561" y="213"/>
                      </a:lnTo>
                      <a:lnTo>
                        <a:pt x="564" y="227"/>
                      </a:lnTo>
                      <a:lnTo>
                        <a:pt x="566" y="241"/>
                      </a:lnTo>
                      <a:lnTo>
                        <a:pt x="568" y="255"/>
                      </a:lnTo>
                      <a:lnTo>
                        <a:pt x="569" y="270"/>
                      </a:lnTo>
                      <a:lnTo>
                        <a:pt x="569" y="284"/>
                      </a:lnTo>
                      <a:lnTo>
                        <a:pt x="569" y="284"/>
                      </a:lnTo>
                      <a:lnTo>
                        <a:pt x="569" y="299"/>
                      </a:lnTo>
                      <a:lnTo>
                        <a:pt x="568" y="313"/>
                      </a:lnTo>
                      <a:lnTo>
                        <a:pt x="566" y="328"/>
                      </a:lnTo>
                      <a:lnTo>
                        <a:pt x="564" y="341"/>
                      </a:lnTo>
                      <a:lnTo>
                        <a:pt x="561" y="356"/>
                      </a:lnTo>
                      <a:lnTo>
                        <a:pt x="557" y="369"/>
                      </a:lnTo>
                      <a:lnTo>
                        <a:pt x="551" y="383"/>
                      </a:lnTo>
                      <a:lnTo>
                        <a:pt x="547" y="395"/>
                      </a:lnTo>
                      <a:lnTo>
                        <a:pt x="541" y="408"/>
                      </a:lnTo>
                      <a:lnTo>
                        <a:pt x="535" y="420"/>
                      </a:lnTo>
                      <a:lnTo>
                        <a:pt x="528" y="432"/>
                      </a:lnTo>
                      <a:lnTo>
                        <a:pt x="520" y="444"/>
                      </a:lnTo>
                      <a:lnTo>
                        <a:pt x="512" y="455"/>
                      </a:lnTo>
                      <a:lnTo>
                        <a:pt x="504" y="465"/>
                      </a:lnTo>
                      <a:lnTo>
                        <a:pt x="496" y="476"/>
                      </a:lnTo>
                      <a:lnTo>
                        <a:pt x="486" y="486"/>
                      </a:lnTo>
                      <a:lnTo>
                        <a:pt x="476" y="495"/>
                      </a:lnTo>
                      <a:lnTo>
                        <a:pt x="466" y="504"/>
                      </a:lnTo>
                      <a:lnTo>
                        <a:pt x="455" y="512"/>
                      </a:lnTo>
                      <a:lnTo>
                        <a:pt x="444" y="520"/>
                      </a:lnTo>
                      <a:lnTo>
                        <a:pt x="432" y="528"/>
                      </a:lnTo>
                      <a:lnTo>
                        <a:pt x="420" y="535"/>
                      </a:lnTo>
                      <a:lnTo>
                        <a:pt x="408" y="541"/>
                      </a:lnTo>
                      <a:lnTo>
                        <a:pt x="395" y="547"/>
                      </a:lnTo>
                      <a:lnTo>
                        <a:pt x="383" y="551"/>
                      </a:lnTo>
                      <a:lnTo>
                        <a:pt x="369" y="557"/>
                      </a:lnTo>
                      <a:lnTo>
                        <a:pt x="356" y="561"/>
                      </a:lnTo>
                      <a:lnTo>
                        <a:pt x="341" y="564"/>
                      </a:lnTo>
                      <a:lnTo>
                        <a:pt x="328" y="566"/>
                      </a:lnTo>
                      <a:lnTo>
                        <a:pt x="313" y="568"/>
                      </a:lnTo>
                      <a:lnTo>
                        <a:pt x="299" y="569"/>
                      </a:lnTo>
                      <a:lnTo>
                        <a:pt x="284" y="569"/>
                      </a:lnTo>
                      <a:lnTo>
                        <a:pt x="284" y="569"/>
                      </a:lnTo>
                      <a:close/>
                      <a:moveTo>
                        <a:pt x="284" y="66"/>
                      </a:moveTo>
                      <a:lnTo>
                        <a:pt x="284" y="66"/>
                      </a:lnTo>
                      <a:lnTo>
                        <a:pt x="263" y="67"/>
                      </a:lnTo>
                      <a:lnTo>
                        <a:pt x="241" y="70"/>
                      </a:lnTo>
                      <a:lnTo>
                        <a:pt x="219" y="75"/>
                      </a:lnTo>
                      <a:lnTo>
                        <a:pt x="200" y="84"/>
                      </a:lnTo>
                      <a:lnTo>
                        <a:pt x="181" y="92"/>
                      </a:lnTo>
                      <a:lnTo>
                        <a:pt x="162" y="103"/>
                      </a:lnTo>
                      <a:lnTo>
                        <a:pt x="146" y="116"/>
                      </a:lnTo>
                      <a:lnTo>
                        <a:pt x="130" y="130"/>
                      </a:lnTo>
                      <a:lnTo>
                        <a:pt x="116" y="146"/>
                      </a:lnTo>
                      <a:lnTo>
                        <a:pt x="103" y="162"/>
                      </a:lnTo>
                      <a:lnTo>
                        <a:pt x="92" y="181"/>
                      </a:lnTo>
                      <a:lnTo>
                        <a:pt x="83" y="199"/>
                      </a:lnTo>
                      <a:lnTo>
                        <a:pt x="75" y="219"/>
                      </a:lnTo>
                      <a:lnTo>
                        <a:pt x="70" y="241"/>
                      </a:lnTo>
                      <a:lnTo>
                        <a:pt x="67" y="263"/>
                      </a:lnTo>
                      <a:lnTo>
                        <a:pt x="66" y="284"/>
                      </a:lnTo>
                      <a:lnTo>
                        <a:pt x="66" y="284"/>
                      </a:lnTo>
                      <a:lnTo>
                        <a:pt x="67" y="307"/>
                      </a:lnTo>
                      <a:lnTo>
                        <a:pt x="70" y="329"/>
                      </a:lnTo>
                      <a:lnTo>
                        <a:pt x="75" y="350"/>
                      </a:lnTo>
                      <a:lnTo>
                        <a:pt x="83" y="369"/>
                      </a:lnTo>
                      <a:lnTo>
                        <a:pt x="92" y="389"/>
                      </a:lnTo>
                      <a:lnTo>
                        <a:pt x="103" y="406"/>
                      </a:lnTo>
                      <a:lnTo>
                        <a:pt x="116" y="423"/>
                      </a:lnTo>
                      <a:lnTo>
                        <a:pt x="130" y="439"/>
                      </a:lnTo>
                      <a:lnTo>
                        <a:pt x="146" y="453"/>
                      </a:lnTo>
                      <a:lnTo>
                        <a:pt x="162" y="465"/>
                      </a:lnTo>
                      <a:lnTo>
                        <a:pt x="181" y="477"/>
                      </a:lnTo>
                      <a:lnTo>
                        <a:pt x="200" y="486"/>
                      </a:lnTo>
                      <a:lnTo>
                        <a:pt x="219" y="493"/>
                      </a:lnTo>
                      <a:lnTo>
                        <a:pt x="241" y="499"/>
                      </a:lnTo>
                      <a:lnTo>
                        <a:pt x="263" y="502"/>
                      </a:lnTo>
                      <a:lnTo>
                        <a:pt x="284" y="503"/>
                      </a:lnTo>
                      <a:lnTo>
                        <a:pt x="284" y="503"/>
                      </a:lnTo>
                      <a:lnTo>
                        <a:pt x="307" y="502"/>
                      </a:lnTo>
                      <a:lnTo>
                        <a:pt x="329" y="499"/>
                      </a:lnTo>
                      <a:lnTo>
                        <a:pt x="350" y="493"/>
                      </a:lnTo>
                      <a:lnTo>
                        <a:pt x="369" y="486"/>
                      </a:lnTo>
                      <a:lnTo>
                        <a:pt x="389" y="477"/>
                      </a:lnTo>
                      <a:lnTo>
                        <a:pt x="407" y="465"/>
                      </a:lnTo>
                      <a:lnTo>
                        <a:pt x="423" y="453"/>
                      </a:lnTo>
                      <a:lnTo>
                        <a:pt x="439" y="439"/>
                      </a:lnTo>
                      <a:lnTo>
                        <a:pt x="453" y="423"/>
                      </a:lnTo>
                      <a:lnTo>
                        <a:pt x="466" y="406"/>
                      </a:lnTo>
                      <a:lnTo>
                        <a:pt x="477" y="389"/>
                      </a:lnTo>
                      <a:lnTo>
                        <a:pt x="486" y="369"/>
                      </a:lnTo>
                      <a:lnTo>
                        <a:pt x="494" y="350"/>
                      </a:lnTo>
                      <a:lnTo>
                        <a:pt x="499" y="329"/>
                      </a:lnTo>
                      <a:lnTo>
                        <a:pt x="502" y="307"/>
                      </a:lnTo>
                      <a:lnTo>
                        <a:pt x="503" y="284"/>
                      </a:lnTo>
                      <a:lnTo>
                        <a:pt x="503" y="284"/>
                      </a:lnTo>
                      <a:lnTo>
                        <a:pt x="502" y="263"/>
                      </a:lnTo>
                      <a:lnTo>
                        <a:pt x="499" y="241"/>
                      </a:lnTo>
                      <a:lnTo>
                        <a:pt x="494" y="219"/>
                      </a:lnTo>
                      <a:lnTo>
                        <a:pt x="486" y="199"/>
                      </a:lnTo>
                      <a:lnTo>
                        <a:pt x="477" y="181"/>
                      </a:lnTo>
                      <a:lnTo>
                        <a:pt x="466" y="162"/>
                      </a:lnTo>
                      <a:lnTo>
                        <a:pt x="453" y="146"/>
                      </a:lnTo>
                      <a:lnTo>
                        <a:pt x="439" y="130"/>
                      </a:lnTo>
                      <a:lnTo>
                        <a:pt x="423" y="116"/>
                      </a:lnTo>
                      <a:lnTo>
                        <a:pt x="407" y="103"/>
                      </a:lnTo>
                      <a:lnTo>
                        <a:pt x="389" y="92"/>
                      </a:lnTo>
                      <a:lnTo>
                        <a:pt x="369" y="84"/>
                      </a:lnTo>
                      <a:lnTo>
                        <a:pt x="350" y="75"/>
                      </a:lnTo>
                      <a:lnTo>
                        <a:pt x="329" y="70"/>
                      </a:lnTo>
                      <a:lnTo>
                        <a:pt x="307" y="67"/>
                      </a:lnTo>
                      <a:lnTo>
                        <a:pt x="284" y="66"/>
                      </a:lnTo>
                      <a:lnTo>
                        <a:pt x="284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g1ebbbcf9ef1_1_5"/>
                <p:cNvSpPr/>
                <p:nvPr/>
              </p:nvSpPr>
              <p:spPr>
                <a:xfrm>
                  <a:off x="3689350" y="2836863"/>
                  <a:ext cx="66675" cy="66675"/>
                </a:xfrm>
                <a:custGeom>
                  <a:rect b="b" l="l" r="r" t="t"/>
                  <a:pathLst>
                    <a:path extrusionOk="0" h="298" w="298">
                      <a:moveTo>
                        <a:pt x="265" y="298"/>
                      </a:moveTo>
                      <a:lnTo>
                        <a:pt x="265" y="298"/>
                      </a:lnTo>
                      <a:lnTo>
                        <a:pt x="259" y="297"/>
                      </a:lnTo>
                      <a:lnTo>
                        <a:pt x="253" y="296"/>
                      </a:lnTo>
                      <a:lnTo>
                        <a:pt x="247" y="293"/>
                      </a:lnTo>
                      <a:lnTo>
                        <a:pt x="242" y="289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7" y="52"/>
                      </a:lnTo>
                      <a:lnTo>
                        <a:pt x="3" y="46"/>
                      </a:lnTo>
                      <a:lnTo>
                        <a:pt x="1" y="40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3" y="21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40" y="1"/>
                      </a:lnTo>
                      <a:lnTo>
                        <a:pt x="46" y="3"/>
                      </a:lnTo>
                      <a:lnTo>
                        <a:pt x="52" y="6"/>
                      </a:lnTo>
                      <a:lnTo>
                        <a:pt x="57" y="11"/>
                      </a:lnTo>
                      <a:lnTo>
                        <a:pt x="289" y="241"/>
                      </a:lnTo>
                      <a:lnTo>
                        <a:pt x="289" y="241"/>
                      </a:lnTo>
                      <a:lnTo>
                        <a:pt x="293" y="247"/>
                      </a:lnTo>
                      <a:lnTo>
                        <a:pt x="296" y="253"/>
                      </a:lnTo>
                      <a:lnTo>
                        <a:pt x="297" y="259"/>
                      </a:lnTo>
                      <a:lnTo>
                        <a:pt x="298" y="265"/>
                      </a:lnTo>
                      <a:lnTo>
                        <a:pt x="297" y="271"/>
                      </a:lnTo>
                      <a:lnTo>
                        <a:pt x="296" y="278"/>
                      </a:lnTo>
                      <a:lnTo>
                        <a:pt x="293" y="284"/>
                      </a:lnTo>
                      <a:lnTo>
                        <a:pt x="289" y="289"/>
                      </a:lnTo>
                      <a:lnTo>
                        <a:pt x="289" y="289"/>
                      </a:lnTo>
                      <a:lnTo>
                        <a:pt x="284" y="293"/>
                      </a:lnTo>
                      <a:lnTo>
                        <a:pt x="278" y="296"/>
                      </a:lnTo>
                      <a:lnTo>
                        <a:pt x="272" y="297"/>
                      </a:lnTo>
                      <a:lnTo>
                        <a:pt x="265" y="298"/>
                      </a:lnTo>
                      <a:lnTo>
                        <a:pt x="265" y="29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g1ebbbcf9ef1_1_5"/>
                <p:cNvSpPr/>
                <p:nvPr/>
              </p:nvSpPr>
              <p:spPr>
                <a:xfrm>
                  <a:off x="3441700" y="2663825"/>
                  <a:ext cx="74613" cy="15875"/>
                </a:xfrm>
                <a:custGeom>
                  <a:rect b="b" l="l" r="r" t="t"/>
                  <a:pathLst>
                    <a:path extrusionOk="0" h="66" w="327">
                      <a:moveTo>
                        <a:pt x="294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6" y="66"/>
                      </a:lnTo>
                      <a:lnTo>
                        <a:pt x="19" y="64"/>
                      </a:lnTo>
                      <a:lnTo>
                        <a:pt x="14" y="61"/>
                      </a:lnTo>
                      <a:lnTo>
                        <a:pt x="9" y="56"/>
                      </a:lnTo>
                      <a:lnTo>
                        <a:pt x="5" y="51"/>
                      </a:lnTo>
                      <a:lnTo>
                        <a:pt x="2" y="46"/>
                      </a:lnTo>
                      <a:lnTo>
                        <a:pt x="1" y="4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294" y="0"/>
                      </a:lnTo>
                      <a:lnTo>
                        <a:pt x="294" y="0"/>
                      </a:lnTo>
                      <a:lnTo>
                        <a:pt x="301" y="1"/>
                      </a:lnTo>
                      <a:lnTo>
                        <a:pt x="307" y="3"/>
                      </a:lnTo>
                      <a:lnTo>
                        <a:pt x="312" y="6"/>
                      </a:lnTo>
                      <a:lnTo>
                        <a:pt x="317" y="10"/>
                      </a:lnTo>
                      <a:lnTo>
                        <a:pt x="322" y="15"/>
                      </a:lnTo>
                      <a:lnTo>
                        <a:pt x="325" y="20"/>
                      </a:lnTo>
                      <a:lnTo>
                        <a:pt x="327" y="26"/>
                      </a:lnTo>
                      <a:lnTo>
                        <a:pt x="327" y="33"/>
                      </a:lnTo>
                      <a:lnTo>
                        <a:pt x="327" y="33"/>
                      </a:lnTo>
                      <a:lnTo>
                        <a:pt x="327" y="40"/>
                      </a:lnTo>
                      <a:lnTo>
                        <a:pt x="325" y="46"/>
                      </a:lnTo>
                      <a:lnTo>
                        <a:pt x="322" y="51"/>
                      </a:lnTo>
                      <a:lnTo>
                        <a:pt x="317" y="56"/>
                      </a:lnTo>
                      <a:lnTo>
                        <a:pt x="312" y="61"/>
                      </a:lnTo>
                      <a:lnTo>
                        <a:pt x="307" y="64"/>
                      </a:lnTo>
                      <a:lnTo>
                        <a:pt x="301" y="66"/>
                      </a:lnTo>
                      <a:lnTo>
                        <a:pt x="294" y="66"/>
                      </a:lnTo>
                      <a:lnTo>
                        <a:pt x="294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g1ebbbcf9ef1_1_5"/>
                <p:cNvSpPr/>
                <p:nvPr/>
              </p:nvSpPr>
              <p:spPr>
                <a:xfrm>
                  <a:off x="3441700" y="2754313"/>
                  <a:ext cx="44450" cy="14288"/>
                </a:xfrm>
                <a:custGeom>
                  <a:rect b="b" l="l" r="r" t="t"/>
                  <a:pathLst>
                    <a:path extrusionOk="0" h="66" w="195">
                      <a:moveTo>
                        <a:pt x="162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6" y="65"/>
                      </a:lnTo>
                      <a:lnTo>
                        <a:pt x="19" y="63"/>
                      </a:lnTo>
                      <a:lnTo>
                        <a:pt x="14" y="60"/>
                      </a:lnTo>
                      <a:lnTo>
                        <a:pt x="9" y="56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1" y="39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162" y="0"/>
                      </a:lnTo>
                      <a:lnTo>
                        <a:pt x="162" y="0"/>
                      </a:lnTo>
                      <a:lnTo>
                        <a:pt x="168" y="1"/>
                      </a:lnTo>
                      <a:lnTo>
                        <a:pt x="175" y="2"/>
                      </a:lnTo>
                      <a:lnTo>
                        <a:pt x="181" y="5"/>
                      </a:lnTo>
                      <a:lnTo>
                        <a:pt x="185" y="9"/>
                      </a:lnTo>
                      <a:lnTo>
                        <a:pt x="189" y="14"/>
                      </a:lnTo>
                      <a:lnTo>
                        <a:pt x="192" y="20"/>
                      </a:lnTo>
                      <a:lnTo>
                        <a:pt x="194" y="26"/>
                      </a:lnTo>
                      <a:lnTo>
                        <a:pt x="195" y="33"/>
                      </a:lnTo>
                      <a:lnTo>
                        <a:pt x="195" y="33"/>
                      </a:lnTo>
                      <a:lnTo>
                        <a:pt x="194" y="39"/>
                      </a:lnTo>
                      <a:lnTo>
                        <a:pt x="192" y="46"/>
                      </a:lnTo>
                      <a:lnTo>
                        <a:pt x="189" y="52"/>
                      </a:lnTo>
                      <a:lnTo>
                        <a:pt x="185" y="56"/>
                      </a:lnTo>
                      <a:lnTo>
                        <a:pt x="181" y="60"/>
                      </a:lnTo>
                      <a:lnTo>
                        <a:pt x="175" y="63"/>
                      </a:lnTo>
                      <a:lnTo>
                        <a:pt x="168" y="65"/>
                      </a:lnTo>
                      <a:lnTo>
                        <a:pt x="162" y="66"/>
                      </a:lnTo>
                      <a:lnTo>
                        <a:pt x="162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g1ebbbcf9ef1_1_5"/>
                <p:cNvSpPr/>
                <p:nvPr/>
              </p:nvSpPr>
              <p:spPr>
                <a:xfrm>
                  <a:off x="3441700" y="2708275"/>
                  <a:ext cx="88900" cy="15875"/>
                </a:xfrm>
                <a:custGeom>
                  <a:rect b="b" l="l" r="r" t="t"/>
                  <a:pathLst>
                    <a:path extrusionOk="0" h="67" w="393">
                      <a:moveTo>
                        <a:pt x="360" y="67"/>
                      </a:move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26" y="65"/>
                      </a:lnTo>
                      <a:lnTo>
                        <a:pt x="19" y="64"/>
                      </a:lnTo>
                      <a:lnTo>
                        <a:pt x="14" y="61"/>
                      </a:lnTo>
                      <a:lnTo>
                        <a:pt x="9" y="57"/>
                      </a:lnTo>
                      <a:lnTo>
                        <a:pt x="5" y="52"/>
                      </a:lnTo>
                      <a:lnTo>
                        <a:pt x="2" y="47"/>
                      </a:lnTo>
                      <a:lnTo>
                        <a:pt x="1" y="41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1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360" y="0"/>
                      </a:lnTo>
                      <a:lnTo>
                        <a:pt x="360" y="0"/>
                      </a:lnTo>
                      <a:lnTo>
                        <a:pt x="367" y="1"/>
                      </a:lnTo>
                      <a:lnTo>
                        <a:pt x="373" y="3"/>
                      </a:lnTo>
                      <a:lnTo>
                        <a:pt x="378" y="6"/>
                      </a:lnTo>
                      <a:lnTo>
                        <a:pt x="384" y="11"/>
                      </a:lnTo>
                      <a:lnTo>
                        <a:pt x="388" y="15"/>
                      </a:lnTo>
                      <a:lnTo>
                        <a:pt x="391" y="21"/>
                      </a:lnTo>
                      <a:lnTo>
                        <a:pt x="393" y="27"/>
                      </a:lnTo>
                      <a:lnTo>
                        <a:pt x="393" y="33"/>
                      </a:lnTo>
                      <a:lnTo>
                        <a:pt x="393" y="33"/>
                      </a:lnTo>
                      <a:lnTo>
                        <a:pt x="393" y="41"/>
                      </a:lnTo>
                      <a:lnTo>
                        <a:pt x="391" y="47"/>
                      </a:lnTo>
                      <a:lnTo>
                        <a:pt x="388" y="52"/>
                      </a:lnTo>
                      <a:lnTo>
                        <a:pt x="384" y="57"/>
                      </a:lnTo>
                      <a:lnTo>
                        <a:pt x="378" y="61"/>
                      </a:lnTo>
                      <a:lnTo>
                        <a:pt x="373" y="64"/>
                      </a:lnTo>
                      <a:lnTo>
                        <a:pt x="367" y="65"/>
                      </a:lnTo>
                      <a:lnTo>
                        <a:pt x="360" y="67"/>
                      </a:lnTo>
                      <a:lnTo>
                        <a:pt x="360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g1ebbbcf9ef1_1_5"/>
                <p:cNvSpPr/>
                <p:nvPr/>
              </p:nvSpPr>
              <p:spPr>
                <a:xfrm>
                  <a:off x="3502025" y="2754313"/>
                  <a:ext cx="74613" cy="14288"/>
                </a:xfrm>
                <a:custGeom>
                  <a:rect b="b" l="l" r="r" t="t"/>
                  <a:pathLst>
                    <a:path extrusionOk="0" h="66" w="327">
                      <a:moveTo>
                        <a:pt x="293" y="66"/>
                      </a:move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60"/>
                      </a:lnTo>
                      <a:lnTo>
                        <a:pt x="9" y="56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5" y="1"/>
                      </a:lnTo>
                      <a:lnTo>
                        <a:pt x="32" y="0"/>
                      </a:lnTo>
                      <a:lnTo>
                        <a:pt x="293" y="0"/>
                      </a:lnTo>
                      <a:lnTo>
                        <a:pt x="293" y="0"/>
                      </a:lnTo>
                      <a:lnTo>
                        <a:pt x="301" y="1"/>
                      </a:lnTo>
                      <a:lnTo>
                        <a:pt x="307" y="2"/>
                      </a:lnTo>
                      <a:lnTo>
                        <a:pt x="312" y="5"/>
                      </a:lnTo>
                      <a:lnTo>
                        <a:pt x="317" y="9"/>
                      </a:lnTo>
                      <a:lnTo>
                        <a:pt x="321" y="14"/>
                      </a:lnTo>
                      <a:lnTo>
                        <a:pt x="325" y="20"/>
                      </a:lnTo>
                      <a:lnTo>
                        <a:pt x="326" y="26"/>
                      </a:lnTo>
                      <a:lnTo>
                        <a:pt x="327" y="33"/>
                      </a:lnTo>
                      <a:lnTo>
                        <a:pt x="327" y="33"/>
                      </a:lnTo>
                      <a:lnTo>
                        <a:pt x="326" y="39"/>
                      </a:lnTo>
                      <a:lnTo>
                        <a:pt x="325" y="46"/>
                      </a:lnTo>
                      <a:lnTo>
                        <a:pt x="321" y="52"/>
                      </a:lnTo>
                      <a:lnTo>
                        <a:pt x="317" y="56"/>
                      </a:lnTo>
                      <a:lnTo>
                        <a:pt x="312" y="60"/>
                      </a:lnTo>
                      <a:lnTo>
                        <a:pt x="307" y="63"/>
                      </a:lnTo>
                      <a:lnTo>
                        <a:pt x="301" y="65"/>
                      </a:lnTo>
                      <a:lnTo>
                        <a:pt x="293" y="66"/>
                      </a:lnTo>
                      <a:lnTo>
                        <a:pt x="293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g1ebbbcf9ef1_1_5"/>
                <p:cNvSpPr/>
                <p:nvPr/>
              </p:nvSpPr>
              <p:spPr>
                <a:xfrm>
                  <a:off x="3546475" y="2708275"/>
                  <a:ext cx="88900" cy="15875"/>
                </a:xfrm>
                <a:custGeom>
                  <a:rect b="b" l="l" r="r" t="t"/>
                  <a:pathLst>
                    <a:path extrusionOk="0" h="67" w="395">
                      <a:moveTo>
                        <a:pt x="361" y="67"/>
                      </a:move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27" y="65"/>
                      </a:lnTo>
                      <a:lnTo>
                        <a:pt x="21" y="64"/>
                      </a:lnTo>
                      <a:lnTo>
                        <a:pt x="15" y="61"/>
                      </a:lnTo>
                      <a:lnTo>
                        <a:pt x="11" y="57"/>
                      </a:lnTo>
                      <a:lnTo>
                        <a:pt x="6" y="52"/>
                      </a:lnTo>
                      <a:lnTo>
                        <a:pt x="3" y="47"/>
                      </a:lnTo>
                      <a:lnTo>
                        <a:pt x="1" y="41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7"/>
                      </a:lnTo>
                      <a:lnTo>
                        <a:pt x="3" y="21"/>
                      </a:lnTo>
                      <a:lnTo>
                        <a:pt x="6" y="15"/>
                      </a:lnTo>
                      <a:lnTo>
                        <a:pt x="11" y="11"/>
                      </a:lnTo>
                      <a:lnTo>
                        <a:pt x="15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361" y="0"/>
                      </a:lnTo>
                      <a:lnTo>
                        <a:pt x="361" y="0"/>
                      </a:lnTo>
                      <a:lnTo>
                        <a:pt x="368" y="1"/>
                      </a:lnTo>
                      <a:lnTo>
                        <a:pt x="374" y="3"/>
                      </a:lnTo>
                      <a:lnTo>
                        <a:pt x="380" y="6"/>
                      </a:lnTo>
                      <a:lnTo>
                        <a:pt x="384" y="11"/>
                      </a:lnTo>
                      <a:lnTo>
                        <a:pt x="388" y="15"/>
                      </a:lnTo>
                      <a:lnTo>
                        <a:pt x="391" y="21"/>
                      </a:lnTo>
                      <a:lnTo>
                        <a:pt x="393" y="27"/>
                      </a:lnTo>
                      <a:lnTo>
                        <a:pt x="395" y="33"/>
                      </a:lnTo>
                      <a:lnTo>
                        <a:pt x="395" y="33"/>
                      </a:lnTo>
                      <a:lnTo>
                        <a:pt x="393" y="41"/>
                      </a:lnTo>
                      <a:lnTo>
                        <a:pt x="391" y="47"/>
                      </a:lnTo>
                      <a:lnTo>
                        <a:pt x="388" y="52"/>
                      </a:lnTo>
                      <a:lnTo>
                        <a:pt x="384" y="57"/>
                      </a:lnTo>
                      <a:lnTo>
                        <a:pt x="380" y="61"/>
                      </a:lnTo>
                      <a:lnTo>
                        <a:pt x="374" y="64"/>
                      </a:lnTo>
                      <a:lnTo>
                        <a:pt x="368" y="65"/>
                      </a:lnTo>
                      <a:lnTo>
                        <a:pt x="361" y="67"/>
                      </a:lnTo>
                      <a:lnTo>
                        <a:pt x="361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g1ebbbcf9ef1_1_5"/>
                <p:cNvSpPr/>
                <p:nvPr/>
              </p:nvSpPr>
              <p:spPr>
                <a:xfrm>
                  <a:off x="3532188" y="2663825"/>
                  <a:ext cx="88900" cy="15875"/>
                </a:xfrm>
                <a:custGeom>
                  <a:rect b="b" l="l" r="r" t="t"/>
                  <a:pathLst>
                    <a:path extrusionOk="0" h="66" w="395">
                      <a:moveTo>
                        <a:pt x="362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7" y="66"/>
                      </a:lnTo>
                      <a:lnTo>
                        <a:pt x="21" y="64"/>
                      </a:lnTo>
                      <a:lnTo>
                        <a:pt x="15" y="61"/>
                      </a:lnTo>
                      <a:lnTo>
                        <a:pt x="10" y="56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1" y="4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5" y="6"/>
                      </a:lnTo>
                      <a:lnTo>
                        <a:pt x="21" y="3"/>
                      </a:lnTo>
                      <a:lnTo>
                        <a:pt x="27" y="1"/>
                      </a:lnTo>
                      <a:lnTo>
                        <a:pt x="33" y="0"/>
                      </a:lnTo>
                      <a:lnTo>
                        <a:pt x="362" y="0"/>
                      </a:lnTo>
                      <a:lnTo>
                        <a:pt x="362" y="0"/>
                      </a:lnTo>
                      <a:lnTo>
                        <a:pt x="368" y="1"/>
                      </a:lnTo>
                      <a:lnTo>
                        <a:pt x="375" y="3"/>
                      </a:lnTo>
                      <a:lnTo>
                        <a:pt x="381" y="6"/>
                      </a:lnTo>
                      <a:lnTo>
                        <a:pt x="385" y="10"/>
                      </a:lnTo>
                      <a:lnTo>
                        <a:pt x="389" y="15"/>
                      </a:lnTo>
                      <a:lnTo>
                        <a:pt x="392" y="20"/>
                      </a:lnTo>
                      <a:lnTo>
                        <a:pt x="394" y="26"/>
                      </a:lnTo>
                      <a:lnTo>
                        <a:pt x="395" y="33"/>
                      </a:lnTo>
                      <a:lnTo>
                        <a:pt x="395" y="33"/>
                      </a:lnTo>
                      <a:lnTo>
                        <a:pt x="394" y="40"/>
                      </a:lnTo>
                      <a:lnTo>
                        <a:pt x="392" y="46"/>
                      </a:lnTo>
                      <a:lnTo>
                        <a:pt x="389" y="51"/>
                      </a:lnTo>
                      <a:lnTo>
                        <a:pt x="385" y="56"/>
                      </a:lnTo>
                      <a:lnTo>
                        <a:pt x="381" y="61"/>
                      </a:lnTo>
                      <a:lnTo>
                        <a:pt x="375" y="64"/>
                      </a:lnTo>
                      <a:lnTo>
                        <a:pt x="368" y="66"/>
                      </a:lnTo>
                      <a:lnTo>
                        <a:pt x="362" y="66"/>
                      </a:lnTo>
                      <a:lnTo>
                        <a:pt x="362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g1ebbbcf9ef1_1_5"/>
                <p:cNvSpPr/>
                <p:nvPr/>
              </p:nvSpPr>
              <p:spPr>
                <a:xfrm>
                  <a:off x="3636963" y="2663825"/>
                  <a:ext cx="74613" cy="15875"/>
                </a:xfrm>
                <a:custGeom>
                  <a:rect b="b" l="l" r="r" t="t"/>
                  <a:pathLst>
                    <a:path extrusionOk="0" h="66" w="328">
                      <a:moveTo>
                        <a:pt x="295" y="66"/>
                      </a:move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26" y="66"/>
                      </a:lnTo>
                      <a:lnTo>
                        <a:pt x="19" y="64"/>
                      </a:lnTo>
                      <a:lnTo>
                        <a:pt x="14" y="61"/>
                      </a:lnTo>
                      <a:lnTo>
                        <a:pt x="9" y="56"/>
                      </a:lnTo>
                      <a:lnTo>
                        <a:pt x="5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295" y="0"/>
                      </a:lnTo>
                      <a:lnTo>
                        <a:pt x="295" y="0"/>
                      </a:lnTo>
                      <a:lnTo>
                        <a:pt x="302" y="1"/>
                      </a:lnTo>
                      <a:lnTo>
                        <a:pt x="308" y="3"/>
                      </a:lnTo>
                      <a:lnTo>
                        <a:pt x="313" y="6"/>
                      </a:lnTo>
                      <a:lnTo>
                        <a:pt x="318" y="10"/>
                      </a:lnTo>
                      <a:lnTo>
                        <a:pt x="323" y="15"/>
                      </a:lnTo>
                      <a:lnTo>
                        <a:pt x="326" y="20"/>
                      </a:lnTo>
                      <a:lnTo>
                        <a:pt x="328" y="26"/>
                      </a:lnTo>
                      <a:lnTo>
                        <a:pt x="328" y="33"/>
                      </a:lnTo>
                      <a:lnTo>
                        <a:pt x="328" y="33"/>
                      </a:lnTo>
                      <a:lnTo>
                        <a:pt x="328" y="40"/>
                      </a:lnTo>
                      <a:lnTo>
                        <a:pt x="326" y="46"/>
                      </a:lnTo>
                      <a:lnTo>
                        <a:pt x="323" y="51"/>
                      </a:lnTo>
                      <a:lnTo>
                        <a:pt x="318" y="56"/>
                      </a:lnTo>
                      <a:lnTo>
                        <a:pt x="313" y="61"/>
                      </a:lnTo>
                      <a:lnTo>
                        <a:pt x="308" y="64"/>
                      </a:lnTo>
                      <a:lnTo>
                        <a:pt x="302" y="66"/>
                      </a:lnTo>
                      <a:lnTo>
                        <a:pt x="295" y="66"/>
                      </a:lnTo>
                      <a:lnTo>
                        <a:pt x="295" y="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g1ebbbcf9ef1_1_5"/>
                <p:cNvSpPr/>
                <p:nvPr/>
              </p:nvSpPr>
              <p:spPr>
                <a:xfrm>
                  <a:off x="3651250" y="2708275"/>
                  <a:ext cx="60325" cy="15875"/>
                </a:xfrm>
                <a:custGeom>
                  <a:rect b="b" l="l" r="r" t="t"/>
                  <a:pathLst>
                    <a:path extrusionOk="0" h="67" w="262">
                      <a:moveTo>
                        <a:pt x="229" y="67"/>
                      </a:move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26" y="65"/>
                      </a:lnTo>
                      <a:lnTo>
                        <a:pt x="20" y="64"/>
                      </a:lnTo>
                      <a:lnTo>
                        <a:pt x="14" y="61"/>
                      </a:lnTo>
                      <a:lnTo>
                        <a:pt x="9" y="57"/>
                      </a:lnTo>
                      <a:lnTo>
                        <a:pt x="5" y="52"/>
                      </a:lnTo>
                      <a:lnTo>
                        <a:pt x="2" y="47"/>
                      </a:lnTo>
                      <a:lnTo>
                        <a:pt x="0" y="41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1"/>
                      </a:lnTo>
                      <a:lnTo>
                        <a:pt x="14" y="6"/>
                      </a:lnTo>
                      <a:lnTo>
                        <a:pt x="20" y="3"/>
                      </a:lnTo>
                      <a:lnTo>
                        <a:pt x="26" y="1"/>
                      </a:lnTo>
                      <a:lnTo>
                        <a:pt x="33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lnTo>
                        <a:pt x="236" y="1"/>
                      </a:lnTo>
                      <a:lnTo>
                        <a:pt x="242" y="3"/>
                      </a:lnTo>
                      <a:lnTo>
                        <a:pt x="247" y="6"/>
                      </a:lnTo>
                      <a:lnTo>
                        <a:pt x="252" y="11"/>
                      </a:lnTo>
                      <a:lnTo>
                        <a:pt x="257" y="15"/>
                      </a:lnTo>
                      <a:lnTo>
                        <a:pt x="260" y="21"/>
                      </a:lnTo>
                      <a:lnTo>
                        <a:pt x="262" y="27"/>
                      </a:lnTo>
                      <a:lnTo>
                        <a:pt x="262" y="33"/>
                      </a:lnTo>
                      <a:lnTo>
                        <a:pt x="262" y="33"/>
                      </a:lnTo>
                      <a:lnTo>
                        <a:pt x="262" y="41"/>
                      </a:lnTo>
                      <a:lnTo>
                        <a:pt x="260" y="47"/>
                      </a:lnTo>
                      <a:lnTo>
                        <a:pt x="257" y="52"/>
                      </a:lnTo>
                      <a:lnTo>
                        <a:pt x="252" y="57"/>
                      </a:lnTo>
                      <a:lnTo>
                        <a:pt x="247" y="61"/>
                      </a:lnTo>
                      <a:lnTo>
                        <a:pt x="242" y="64"/>
                      </a:lnTo>
                      <a:lnTo>
                        <a:pt x="236" y="65"/>
                      </a:lnTo>
                      <a:lnTo>
                        <a:pt x="229" y="67"/>
                      </a:lnTo>
                      <a:lnTo>
                        <a:pt x="229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89" name="Google Shape;589;g1ebbbcf9ef1_1_5"/>
            <p:cNvGrpSpPr/>
            <p:nvPr/>
          </p:nvGrpSpPr>
          <p:grpSpPr>
            <a:xfrm>
              <a:off x="9816674" y="2523311"/>
              <a:ext cx="777240" cy="777240"/>
              <a:chOff x="9816674" y="2523311"/>
              <a:chExt cx="777240" cy="777240"/>
            </a:xfrm>
          </p:grpSpPr>
          <p:sp>
            <p:nvSpPr>
              <p:cNvPr id="590" name="Google Shape;590;g1ebbbcf9ef1_1_5"/>
              <p:cNvSpPr/>
              <p:nvPr/>
            </p:nvSpPr>
            <p:spPr>
              <a:xfrm>
                <a:off x="9816674" y="2523311"/>
                <a:ext cx="777240" cy="777240"/>
              </a:xfrm>
              <a:prstGeom prst="ellipse">
                <a:avLst/>
              </a:prstGeom>
              <a:solidFill>
                <a:srgbClr val="AD00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1" name="Google Shape;591;g1ebbbcf9ef1_1_5"/>
              <p:cNvGrpSpPr/>
              <p:nvPr/>
            </p:nvGrpSpPr>
            <p:grpSpPr>
              <a:xfrm>
                <a:off x="10083850" y="2729368"/>
                <a:ext cx="242888" cy="365126"/>
                <a:chOff x="4151313" y="3246438"/>
                <a:chExt cx="242888" cy="365126"/>
              </a:xfrm>
            </p:grpSpPr>
            <p:sp>
              <p:nvSpPr>
                <p:cNvPr id="592" name="Google Shape;592;g1ebbbcf9ef1_1_5"/>
                <p:cNvSpPr/>
                <p:nvPr/>
              </p:nvSpPr>
              <p:spPr>
                <a:xfrm>
                  <a:off x="4151313" y="3368676"/>
                  <a:ext cx="242888" cy="242888"/>
                </a:xfrm>
                <a:custGeom>
                  <a:rect b="b" l="l" r="r" t="t"/>
                  <a:pathLst>
                    <a:path extrusionOk="0" h="920" w="920">
                      <a:moveTo>
                        <a:pt x="460" y="920"/>
                      </a:moveTo>
                      <a:lnTo>
                        <a:pt x="460" y="920"/>
                      </a:lnTo>
                      <a:lnTo>
                        <a:pt x="437" y="919"/>
                      </a:lnTo>
                      <a:lnTo>
                        <a:pt x="414" y="917"/>
                      </a:lnTo>
                      <a:lnTo>
                        <a:pt x="390" y="914"/>
                      </a:lnTo>
                      <a:lnTo>
                        <a:pt x="368" y="910"/>
                      </a:lnTo>
                      <a:lnTo>
                        <a:pt x="346" y="905"/>
                      </a:lnTo>
                      <a:lnTo>
                        <a:pt x="324" y="899"/>
                      </a:lnTo>
                      <a:lnTo>
                        <a:pt x="302" y="892"/>
                      </a:lnTo>
                      <a:lnTo>
                        <a:pt x="281" y="884"/>
                      </a:lnTo>
                      <a:lnTo>
                        <a:pt x="261" y="875"/>
                      </a:lnTo>
                      <a:lnTo>
                        <a:pt x="242" y="864"/>
                      </a:lnTo>
                      <a:lnTo>
                        <a:pt x="223" y="853"/>
                      </a:lnTo>
                      <a:lnTo>
                        <a:pt x="203" y="841"/>
                      </a:lnTo>
                      <a:lnTo>
                        <a:pt x="185" y="828"/>
                      </a:lnTo>
                      <a:lnTo>
                        <a:pt x="168" y="814"/>
                      </a:lnTo>
                      <a:lnTo>
                        <a:pt x="152" y="800"/>
                      </a:lnTo>
                      <a:lnTo>
                        <a:pt x="136" y="785"/>
                      </a:lnTo>
                      <a:lnTo>
                        <a:pt x="121" y="768"/>
                      </a:lnTo>
                      <a:lnTo>
                        <a:pt x="105" y="752"/>
                      </a:lnTo>
                      <a:lnTo>
                        <a:pt x="92" y="735"/>
                      </a:lnTo>
                      <a:lnTo>
                        <a:pt x="79" y="717"/>
                      </a:lnTo>
                      <a:lnTo>
                        <a:pt x="67" y="698"/>
                      </a:lnTo>
                      <a:lnTo>
                        <a:pt x="56" y="678"/>
                      </a:lnTo>
                      <a:lnTo>
                        <a:pt x="46" y="659"/>
                      </a:lnTo>
                      <a:lnTo>
                        <a:pt x="37" y="638"/>
                      </a:lnTo>
                      <a:lnTo>
                        <a:pt x="29" y="618"/>
                      </a:lnTo>
                      <a:lnTo>
                        <a:pt x="22" y="596"/>
                      </a:lnTo>
                      <a:lnTo>
                        <a:pt x="16" y="574"/>
                      </a:lnTo>
                      <a:lnTo>
                        <a:pt x="10" y="552"/>
                      </a:lnTo>
                      <a:lnTo>
                        <a:pt x="6" y="530"/>
                      </a:lnTo>
                      <a:lnTo>
                        <a:pt x="3" y="507"/>
                      </a:lnTo>
                      <a:lnTo>
                        <a:pt x="1" y="483"/>
                      </a:lnTo>
                      <a:lnTo>
                        <a:pt x="0" y="460"/>
                      </a:lnTo>
                      <a:lnTo>
                        <a:pt x="0" y="460"/>
                      </a:lnTo>
                      <a:lnTo>
                        <a:pt x="1" y="436"/>
                      </a:lnTo>
                      <a:lnTo>
                        <a:pt x="3" y="412"/>
                      </a:lnTo>
                      <a:lnTo>
                        <a:pt x="6" y="389"/>
                      </a:lnTo>
                      <a:lnTo>
                        <a:pt x="10" y="367"/>
                      </a:lnTo>
                      <a:lnTo>
                        <a:pt x="16" y="345"/>
                      </a:lnTo>
                      <a:lnTo>
                        <a:pt x="22" y="323"/>
                      </a:lnTo>
                      <a:lnTo>
                        <a:pt x="29" y="301"/>
                      </a:lnTo>
                      <a:lnTo>
                        <a:pt x="37" y="281"/>
                      </a:lnTo>
                      <a:lnTo>
                        <a:pt x="46" y="261"/>
                      </a:lnTo>
                      <a:lnTo>
                        <a:pt x="56" y="241"/>
                      </a:lnTo>
                      <a:lnTo>
                        <a:pt x="67" y="221"/>
                      </a:lnTo>
                      <a:lnTo>
                        <a:pt x="79" y="202"/>
                      </a:lnTo>
                      <a:lnTo>
                        <a:pt x="92" y="185"/>
                      </a:lnTo>
                      <a:lnTo>
                        <a:pt x="105" y="167"/>
                      </a:lnTo>
                      <a:lnTo>
                        <a:pt x="121" y="151"/>
                      </a:lnTo>
                      <a:lnTo>
                        <a:pt x="136" y="134"/>
                      </a:lnTo>
                      <a:lnTo>
                        <a:pt x="152" y="119"/>
                      </a:lnTo>
                      <a:lnTo>
                        <a:pt x="168" y="105"/>
                      </a:lnTo>
                      <a:lnTo>
                        <a:pt x="185" y="91"/>
                      </a:lnTo>
                      <a:lnTo>
                        <a:pt x="203" y="78"/>
                      </a:lnTo>
                      <a:lnTo>
                        <a:pt x="223" y="67"/>
                      </a:lnTo>
                      <a:lnTo>
                        <a:pt x="242" y="56"/>
                      </a:lnTo>
                      <a:lnTo>
                        <a:pt x="261" y="45"/>
                      </a:lnTo>
                      <a:lnTo>
                        <a:pt x="281" y="35"/>
                      </a:lnTo>
                      <a:lnTo>
                        <a:pt x="302" y="27"/>
                      </a:lnTo>
                      <a:lnTo>
                        <a:pt x="324" y="20"/>
                      </a:lnTo>
                      <a:lnTo>
                        <a:pt x="346" y="14"/>
                      </a:lnTo>
                      <a:lnTo>
                        <a:pt x="368" y="9"/>
                      </a:lnTo>
                      <a:lnTo>
                        <a:pt x="390" y="5"/>
                      </a:lnTo>
                      <a:lnTo>
                        <a:pt x="414" y="2"/>
                      </a:lnTo>
                      <a:lnTo>
                        <a:pt x="437" y="0"/>
                      </a:lnTo>
                      <a:lnTo>
                        <a:pt x="460" y="0"/>
                      </a:lnTo>
                      <a:lnTo>
                        <a:pt x="460" y="0"/>
                      </a:lnTo>
                      <a:lnTo>
                        <a:pt x="484" y="0"/>
                      </a:lnTo>
                      <a:lnTo>
                        <a:pt x="507" y="2"/>
                      </a:lnTo>
                      <a:lnTo>
                        <a:pt x="530" y="5"/>
                      </a:lnTo>
                      <a:lnTo>
                        <a:pt x="553" y="9"/>
                      </a:lnTo>
                      <a:lnTo>
                        <a:pt x="575" y="14"/>
                      </a:lnTo>
                      <a:lnTo>
                        <a:pt x="596" y="20"/>
                      </a:lnTo>
                      <a:lnTo>
                        <a:pt x="619" y="27"/>
                      </a:lnTo>
                      <a:lnTo>
                        <a:pt x="639" y="35"/>
                      </a:lnTo>
                      <a:lnTo>
                        <a:pt x="659" y="45"/>
                      </a:lnTo>
                      <a:lnTo>
                        <a:pt x="679" y="56"/>
                      </a:lnTo>
                      <a:lnTo>
                        <a:pt x="698" y="67"/>
                      </a:lnTo>
                      <a:lnTo>
                        <a:pt x="717" y="78"/>
                      </a:lnTo>
                      <a:lnTo>
                        <a:pt x="735" y="91"/>
                      </a:lnTo>
                      <a:lnTo>
                        <a:pt x="753" y="105"/>
                      </a:lnTo>
                      <a:lnTo>
                        <a:pt x="769" y="119"/>
                      </a:lnTo>
                      <a:lnTo>
                        <a:pt x="785" y="134"/>
                      </a:lnTo>
                      <a:lnTo>
                        <a:pt x="800" y="151"/>
                      </a:lnTo>
                      <a:lnTo>
                        <a:pt x="814" y="167"/>
                      </a:lnTo>
                      <a:lnTo>
                        <a:pt x="829" y="185"/>
                      </a:lnTo>
                      <a:lnTo>
                        <a:pt x="841" y="202"/>
                      </a:lnTo>
                      <a:lnTo>
                        <a:pt x="853" y="221"/>
                      </a:lnTo>
                      <a:lnTo>
                        <a:pt x="864" y="241"/>
                      </a:lnTo>
                      <a:lnTo>
                        <a:pt x="874" y="261"/>
                      </a:lnTo>
                      <a:lnTo>
                        <a:pt x="883" y="281"/>
                      </a:lnTo>
                      <a:lnTo>
                        <a:pt x="892" y="301"/>
                      </a:lnTo>
                      <a:lnTo>
                        <a:pt x="899" y="323"/>
                      </a:lnTo>
                      <a:lnTo>
                        <a:pt x="905" y="345"/>
                      </a:lnTo>
                      <a:lnTo>
                        <a:pt x="910" y="367"/>
                      </a:lnTo>
                      <a:lnTo>
                        <a:pt x="914" y="389"/>
                      </a:lnTo>
                      <a:lnTo>
                        <a:pt x="918" y="412"/>
                      </a:lnTo>
                      <a:lnTo>
                        <a:pt x="920" y="436"/>
                      </a:lnTo>
                      <a:lnTo>
                        <a:pt x="920" y="460"/>
                      </a:lnTo>
                      <a:lnTo>
                        <a:pt x="920" y="460"/>
                      </a:lnTo>
                      <a:lnTo>
                        <a:pt x="920" y="483"/>
                      </a:lnTo>
                      <a:lnTo>
                        <a:pt x="918" y="507"/>
                      </a:lnTo>
                      <a:lnTo>
                        <a:pt x="914" y="530"/>
                      </a:lnTo>
                      <a:lnTo>
                        <a:pt x="910" y="552"/>
                      </a:lnTo>
                      <a:lnTo>
                        <a:pt x="905" y="574"/>
                      </a:lnTo>
                      <a:lnTo>
                        <a:pt x="899" y="596"/>
                      </a:lnTo>
                      <a:lnTo>
                        <a:pt x="892" y="618"/>
                      </a:lnTo>
                      <a:lnTo>
                        <a:pt x="883" y="638"/>
                      </a:lnTo>
                      <a:lnTo>
                        <a:pt x="874" y="659"/>
                      </a:lnTo>
                      <a:lnTo>
                        <a:pt x="864" y="678"/>
                      </a:lnTo>
                      <a:lnTo>
                        <a:pt x="853" y="698"/>
                      </a:lnTo>
                      <a:lnTo>
                        <a:pt x="841" y="717"/>
                      </a:lnTo>
                      <a:lnTo>
                        <a:pt x="829" y="735"/>
                      </a:lnTo>
                      <a:lnTo>
                        <a:pt x="814" y="752"/>
                      </a:lnTo>
                      <a:lnTo>
                        <a:pt x="800" y="768"/>
                      </a:lnTo>
                      <a:lnTo>
                        <a:pt x="785" y="785"/>
                      </a:lnTo>
                      <a:lnTo>
                        <a:pt x="769" y="800"/>
                      </a:lnTo>
                      <a:lnTo>
                        <a:pt x="753" y="814"/>
                      </a:lnTo>
                      <a:lnTo>
                        <a:pt x="735" y="828"/>
                      </a:lnTo>
                      <a:lnTo>
                        <a:pt x="717" y="841"/>
                      </a:lnTo>
                      <a:lnTo>
                        <a:pt x="698" y="853"/>
                      </a:lnTo>
                      <a:lnTo>
                        <a:pt x="679" y="864"/>
                      </a:lnTo>
                      <a:lnTo>
                        <a:pt x="659" y="875"/>
                      </a:lnTo>
                      <a:lnTo>
                        <a:pt x="639" y="884"/>
                      </a:lnTo>
                      <a:lnTo>
                        <a:pt x="619" y="892"/>
                      </a:lnTo>
                      <a:lnTo>
                        <a:pt x="596" y="899"/>
                      </a:lnTo>
                      <a:lnTo>
                        <a:pt x="575" y="905"/>
                      </a:lnTo>
                      <a:lnTo>
                        <a:pt x="553" y="910"/>
                      </a:lnTo>
                      <a:lnTo>
                        <a:pt x="530" y="914"/>
                      </a:lnTo>
                      <a:lnTo>
                        <a:pt x="507" y="917"/>
                      </a:lnTo>
                      <a:lnTo>
                        <a:pt x="484" y="919"/>
                      </a:lnTo>
                      <a:lnTo>
                        <a:pt x="460" y="920"/>
                      </a:lnTo>
                      <a:lnTo>
                        <a:pt x="460" y="920"/>
                      </a:lnTo>
                      <a:close/>
                      <a:moveTo>
                        <a:pt x="460" y="57"/>
                      </a:moveTo>
                      <a:lnTo>
                        <a:pt x="460" y="57"/>
                      </a:lnTo>
                      <a:lnTo>
                        <a:pt x="440" y="58"/>
                      </a:lnTo>
                      <a:lnTo>
                        <a:pt x="420" y="60"/>
                      </a:lnTo>
                      <a:lnTo>
                        <a:pt x="399" y="62"/>
                      </a:lnTo>
                      <a:lnTo>
                        <a:pt x="379" y="66"/>
                      </a:lnTo>
                      <a:lnTo>
                        <a:pt x="360" y="70"/>
                      </a:lnTo>
                      <a:lnTo>
                        <a:pt x="341" y="75"/>
                      </a:lnTo>
                      <a:lnTo>
                        <a:pt x="323" y="82"/>
                      </a:lnTo>
                      <a:lnTo>
                        <a:pt x="304" y="89"/>
                      </a:lnTo>
                      <a:lnTo>
                        <a:pt x="286" y="97"/>
                      </a:lnTo>
                      <a:lnTo>
                        <a:pt x="269" y="106"/>
                      </a:lnTo>
                      <a:lnTo>
                        <a:pt x="252" y="115"/>
                      </a:lnTo>
                      <a:lnTo>
                        <a:pt x="236" y="126"/>
                      </a:lnTo>
                      <a:lnTo>
                        <a:pt x="220" y="137"/>
                      </a:lnTo>
                      <a:lnTo>
                        <a:pt x="204" y="149"/>
                      </a:lnTo>
                      <a:lnTo>
                        <a:pt x="190" y="162"/>
                      </a:lnTo>
                      <a:lnTo>
                        <a:pt x="176" y="175"/>
                      </a:lnTo>
                      <a:lnTo>
                        <a:pt x="163" y="189"/>
                      </a:lnTo>
                      <a:lnTo>
                        <a:pt x="150" y="203"/>
                      </a:lnTo>
                      <a:lnTo>
                        <a:pt x="138" y="219"/>
                      </a:lnTo>
                      <a:lnTo>
                        <a:pt x="127" y="235"/>
                      </a:lnTo>
                      <a:lnTo>
                        <a:pt x="117" y="251"/>
                      </a:lnTo>
                      <a:lnTo>
                        <a:pt x="106" y="268"/>
                      </a:lnTo>
                      <a:lnTo>
                        <a:pt x="98" y="285"/>
                      </a:lnTo>
                      <a:lnTo>
                        <a:pt x="90" y="303"/>
                      </a:lnTo>
                      <a:lnTo>
                        <a:pt x="82" y="321"/>
                      </a:lnTo>
                      <a:lnTo>
                        <a:pt x="76" y="340"/>
                      </a:lnTo>
                      <a:lnTo>
                        <a:pt x="71" y="359"/>
                      </a:lnTo>
                      <a:lnTo>
                        <a:pt x="66" y="378"/>
                      </a:lnTo>
                      <a:lnTo>
                        <a:pt x="63" y="398"/>
                      </a:lnTo>
                      <a:lnTo>
                        <a:pt x="60" y="419"/>
                      </a:lnTo>
                      <a:lnTo>
                        <a:pt x="59" y="439"/>
                      </a:lnTo>
                      <a:lnTo>
                        <a:pt x="58" y="460"/>
                      </a:lnTo>
                      <a:lnTo>
                        <a:pt x="58" y="460"/>
                      </a:lnTo>
                      <a:lnTo>
                        <a:pt x="59" y="480"/>
                      </a:lnTo>
                      <a:lnTo>
                        <a:pt x="60" y="500"/>
                      </a:lnTo>
                      <a:lnTo>
                        <a:pt x="63" y="521"/>
                      </a:lnTo>
                      <a:lnTo>
                        <a:pt x="66" y="541"/>
                      </a:lnTo>
                      <a:lnTo>
                        <a:pt x="71" y="560"/>
                      </a:lnTo>
                      <a:lnTo>
                        <a:pt x="76" y="579"/>
                      </a:lnTo>
                      <a:lnTo>
                        <a:pt x="82" y="597"/>
                      </a:lnTo>
                      <a:lnTo>
                        <a:pt x="90" y="616"/>
                      </a:lnTo>
                      <a:lnTo>
                        <a:pt x="98" y="634"/>
                      </a:lnTo>
                      <a:lnTo>
                        <a:pt x="106" y="651"/>
                      </a:lnTo>
                      <a:lnTo>
                        <a:pt x="117" y="668"/>
                      </a:lnTo>
                      <a:lnTo>
                        <a:pt x="127" y="684"/>
                      </a:lnTo>
                      <a:lnTo>
                        <a:pt x="138" y="701"/>
                      </a:lnTo>
                      <a:lnTo>
                        <a:pt x="150" y="716"/>
                      </a:lnTo>
                      <a:lnTo>
                        <a:pt x="163" y="730"/>
                      </a:lnTo>
                      <a:lnTo>
                        <a:pt x="176" y="744"/>
                      </a:lnTo>
                      <a:lnTo>
                        <a:pt x="190" y="757"/>
                      </a:lnTo>
                      <a:lnTo>
                        <a:pt x="204" y="770"/>
                      </a:lnTo>
                      <a:lnTo>
                        <a:pt x="220" y="781"/>
                      </a:lnTo>
                      <a:lnTo>
                        <a:pt x="236" y="794"/>
                      </a:lnTo>
                      <a:lnTo>
                        <a:pt x="252" y="804"/>
                      </a:lnTo>
                      <a:lnTo>
                        <a:pt x="269" y="814"/>
                      </a:lnTo>
                      <a:lnTo>
                        <a:pt x="286" y="822"/>
                      </a:lnTo>
                      <a:lnTo>
                        <a:pt x="304" y="830"/>
                      </a:lnTo>
                      <a:lnTo>
                        <a:pt x="323" y="837"/>
                      </a:lnTo>
                      <a:lnTo>
                        <a:pt x="341" y="844"/>
                      </a:lnTo>
                      <a:lnTo>
                        <a:pt x="360" y="849"/>
                      </a:lnTo>
                      <a:lnTo>
                        <a:pt x="379" y="854"/>
                      </a:lnTo>
                      <a:lnTo>
                        <a:pt x="399" y="857"/>
                      </a:lnTo>
                      <a:lnTo>
                        <a:pt x="420" y="860"/>
                      </a:lnTo>
                      <a:lnTo>
                        <a:pt x="440" y="861"/>
                      </a:lnTo>
                      <a:lnTo>
                        <a:pt x="460" y="862"/>
                      </a:lnTo>
                      <a:lnTo>
                        <a:pt x="460" y="862"/>
                      </a:lnTo>
                      <a:lnTo>
                        <a:pt x="481" y="861"/>
                      </a:lnTo>
                      <a:lnTo>
                        <a:pt x="501" y="860"/>
                      </a:lnTo>
                      <a:lnTo>
                        <a:pt x="522" y="857"/>
                      </a:lnTo>
                      <a:lnTo>
                        <a:pt x="541" y="854"/>
                      </a:lnTo>
                      <a:lnTo>
                        <a:pt x="561" y="849"/>
                      </a:lnTo>
                      <a:lnTo>
                        <a:pt x="580" y="844"/>
                      </a:lnTo>
                      <a:lnTo>
                        <a:pt x="598" y="837"/>
                      </a:lnTo>
                      <a:lnTo>
                        <a:pt x="617" y="830"/>
                      </a:lnTo>
                      <a:lnTo>
                        <a:pt x="635" y="822"/>
                      </a:lnTo>
                      <a:lnTo>
                        <a:pt x="652" y="814"/>
                      </a:lnTo>
                      <a:lnTo>
                        <a:pt x="669" y="804"/>
                      </a:lnTo>
                      <a:lnTo>
                        <a:pt x="685" y="794"/>
                      </a:lnTo>
                      <a:lnTo>
                        <a:pt x="700" y="781"/>
                      </a:lnTo>
                      <a:lnTo>
                        <a:pt x="716" y="770"/>
                      </a:lnTo>
                      <a:lnTo>
                        <a:pt x="731" y="757"/>
                      </a:lnTo>
                      <a:lnTo>
                        <a:pt x="745" y="744"/>
                      </a:lnTo>
                      <a:lnTo>
                        <a:pt x="758" y="730"/>
                      </a:lnTo>
                      <a:lnTo>
                        <a:pt x="770" y="716"/>
                      </a:lnTo>
                      <a:lnTo>
                        <a:pt x="782" y="701"/>
                      </a:lnTo>
                      <a:lnTo>
                        <a:pt x="793" y="684"/>
                      </a:lnTo>
                      <a:lnTo>
                        <a:pt x="804" y="668"/>
                      </a:lnTo>
                      <a:lnTo>
                        <a:pt x="813" y="651"/>
                      </a:lnTo>
                      <a:lnTo>
                        <a:pt x="823" y="634"/>
                      </a:lnTo>
                      <a:lnTo>
                        <a:pt x="831" y="616"/>
                      </a:lnTo>
                      <a:lnTo>
                        <a:pt x="838" y="597"/>
                      </a:lnTo>
                      <a:lnTo>
                        <a:pt x="844" y="579"/>
                      </a:lnTo>
                      <a:lnTo>
                        <a:pt x="850" y="560"/>
                      </a:lnTo>
                      <a:lnTo>
                        <a:pt x="854" y="541"/>
                      </a:lnTo>
                      <a:lnTo>
                        <a:pt x="858" y="521"/>
                      </a:lnTo>
                      <a:lnTo>
                        <a:pt x="860" y="500"/>
                      </a:lnTo>
                      <a:lnTo>
                        <a:pt x="862" y="480"/>
                      </a:lnTo>
                      <a:lnTo>
                        <a:pt x="862" y="460"/>
                      </a:lnTo>
                      <a:lnTo>
                        <a:pt x="862" y="460"/>
                      </a:lnTo>
                      <a:lnTo>
                        <a:pt x="862" y="439"/>
                      </a:lnTo>
                      <a:lnTo>
                        <a:pt x="860" y="419"/>
                      </a:lnTo>
                      <a:lnTo>
                        <a:pt x="858" y="398"/>
                      </a:lnTo>
                      <a:lnTo>
                        <a:pt x="854" y="378"/>
                      </a:lnTo>
                      <a:lnTo>
                        <a:pt x="850" y="359"/>
                      </a:lnTo>
                      <a:lnTo>
                        <a:pt x="844" y="340"/>
                      </a:lnTo>
                      <a:lnTo>
                        <a:pt x="838" y="321"/>
                      </a:lnTo>
                      <a:lnTo>
                        <a:pt x="831" y="303"/>
                      </a:lnTo>
                      <a:lnTo>
                        <a:pt x="823" y="285"/>
                      </a:lnTo>
                      <a:lnTo>
                        <a:pt x="813" y="268"/>
                      </a:lnTo>
                      <a:lnTo>
                        <a:pt x="804" y="251"/>
                      </a:lnTo>
                      <a:lnTo>
                        <a:pt x="793" y="235"/>
                      </a:lnTo>
                      <a:lnTo>
                        <a:pt x="782" y="219"/>
                      </a:lnTo>
                      <a:lnTo>
                        <a:pt x="770" y="203"/>
                      </a:lnTo>
                      <a:lnTo>
                        <a:pt x="758" y="189"/>
                      </a:lnTo>
                      <a:lnTo>
                        <a:pt x="745" y="175"/>
                      </a:lnTo>
                      <a:lnTo>
                        <a:pt x="731" y="162"/>
                      </a:lnTo>
                      <a:lnTo>
                        <a:pt x="716" y="149"/>
                      </a:lnTo>
                      <a:lnTo>
                        <a:pt x="700" y="137"/>
                      </a:lnTo>
                      <a:lnTo>
                        <a:pt x="685" y="126"/>
                      </a:lnTo>
                      <a:lnTo>
                        <a:pt x="669" y="115"/>
                      </a:lnTo>
                      <a:lnTo>
                        <a:pt x="652" y="106"/>
                      </a:lnTo>
                      <a:lnTo>
                        <a:pt x="635" y="97"/>
                      </a:lnTo>
                      <a:lnTo>
                        <a:pt x="617" y="89"/>
                      </a:lnTo>
                      <a:lnTo>
                        <a:pt x="598" y="82"/>
                      </a:lnTo>
                      <a:lnTo>
                        <a:pt x="580" y="75"/>
                      </a:lnTo>
                      <a:lnTo>
                        <a:pt x="561" y="70"/>
                      </a:lnTo>
                      <a:lnTo>
                        <a:pt x="541" y="66"/>
                      </a:lnTo>
                      <a:lnTo>
                        <a:pt x="522" y="62"/>
                      </a:lnTo>
                      <a:lnTo>
                        <a:pt x="501" y="60"/>
                      </a:lnTo>
                      <a:lnTo>
                        <a:pt x="481" y="58"/>
                      </a:lnTo>
                      <a:lnTo>
                        <a:pt x="460" y="57"/>
                      </a:lnTo>
                      <a:lnTo>
                        <a:pt x="460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g1ebbbcf9ef1_1_5"/>
                <p:cNvSpPr/>
                <p:nvPr/>
              </p:nvSpPr>
              <p:spPr>
                <a:xfrm>
                  <a:off x="4189413" y="3246438"/>
                  <a:ext cx="166688" cy="158750"/>
                </a:xfrm>
                <a:custGeom>
                  <a:rect b="b" l="l" r="r" t="t"/>
                  <a:pathLst>
                    <a:path extrusionOk="0" h="600" w="631">
                      <a:moveTo>
                        <a:pt x="631" y="600"/>
                      </a:moveTo>
                      <a:lnTo>
                        <a:pt x="574" y="600"/>
                      </a:lnTo>
                      <a:lnTo>
                        <a:pt x="574" y="315"/>
                      </a:lnTo>
                      <a:lnTo>
                        <a:pt x="574" y="315"/>
                      </a:lnTo>
                      <a:lnTo>
                        <a:pt x="574" y="302"/>
                      </a:lnTo>
                      <a:lnTo>
                        <a:pt x="573" y="289"/>
                      </a:lnTo>
                      <a:lnTo>
                        <a:pt x="571" y="277"/>
                      </a:lnTo>
                      <a:lnTo>
                        <a:pt x="568" y="264"/>
                      </a:lnTo>
                      <a:lnTo>
                        <a:pt x="565" y="252"/>
                      </a:lnTo>
                      <a:lnTo>
                        <a:pt x="562" y="239"/>
                      </a:lnTo>
                      <a:lnTo>
                        <a:pt x="558" y="227"/>
                      </a:lnTo>
                      <a:lnTo>
                        <a:pt x="553" y="215"/>
                      </a:lnTo>
                      <a:lnTo>
                        <a:pt x="548" y="204"/>
                      </a:lnTo>
                      <a:lnTo>
                        <a:pt x="542" y="193"/>
                      </a:lnTo>
                      <a:lnTo>
                        <a:pt x="529" y="171"/>
                      </a:lnTo>
                      <a:lnTo>
                        <a:pt x="515" y="152"/>
                      </a:lnTo>
                      <a:lnTo>
                        <a:pt x="498" y="133"/>
                      </a:lnTo>
                      <a:lnTo>
                        <a:pt x="480" y="116"/>
                      </a:lnTo>
                      <a:lnTo>
                        <a:pt x="459" y="101"/>
                      </a:lnTo>
                      <a:lnTo>
                        <a:pt x="438" y="88"/>
                      </a:lnTo>
                      <a:lnTo>
                        <a:pt x="427" y="83"/>
                      </a:lnTo>
                      <a:lnTo>
                        <a:pt x="416" y="78"/>
                      </a:lnTo>
                      <a:lnTo>
                        <a:pt x="404" y="73"/>
                      </a:lnTo>
                      <a:lnTo>
                        <a:pt x="392" y="69"/>
                      </a:lnTo>
                      <a:lnTo>
                        <a:pt x="380" y="66"/>
                      </a:lnTo>
                      <a:lnTo>
                        <a:pt x="367" y="63"/>
                      </a:lnTo>
                      <a:lnTo>
                        <a:pt x="354" y="60"/>
                      </a:lnTo>
                      <a:lnTo>
                        <a:pt x="341" y="59"/>
                      </a:lnTo>
                      <a:lnTo>
                        <a:pt x="328" y="58"/>
                      </a:lnTo>
                      <a:lnTo>
                        <a:pt x="315" y="58"/>
                      </a:lnTo>
                      <a:lnTo>
                        <a:pt x="315" y="58"/>
                      </a:lnTo>
                      <a:lnTo>
                        <a:pt x="302" y="58"/>
                      </a:lnTo>
                      <a:lnTo>
                        <a:pt x="289" y="59"/>
                      </a:lnTo>
                      <a:lnTo>
                        <a:pt x="276" y="60"/>
                      </a:lnTo>
                      <a:lnTo>
                        <a:pt x="263" y="63"/>
                      </a:lnTo>
                      <a:lnTo>
                        <a:pt x="250" y="66"/>
                      </a:lnTo>
                      <a:lnTo>
                        <a:pt x="238" y="69"/>
                      </a:lnTo>
                      <a:lnTo>
                        <a:pt x="226" y="73"/>
                      </a:lnTo>
                      <a:lnTo>
                        <a:pt x="215" y="78"/>
                      </a:lnTo>
                      <a:lnTo>
                        <a:pt x="203" y="83"/>
                      </a:lnTo>
                      <a:lnTo>
                        <a:pt x="192" y="88"/>
                      </a:lnTo>
                      <a:lnTo>
                        <a:pt x="171" y="101"/>
                      </a:lnTo>
                      <a:lnTo>
                        <a:pt x="151" y="116"/>
                      </a:lnTo>
                      <a:lnTo>
                        <a:pt x="132" y="133"/>
                      </a:lnTo>
                      <a:lnTo>
                        <a:pt x="116" y="152"/>
                      </a:lnTo>
                      <a:lnTo>
                        <a:pt x="101" y="171"/>
                      </a:lnTo>
                      <a:lnTo>
                        <a:pt x="88" y="193"/>
                      </a:lnTo>
                      <a:lnTo>
                        <a:pt x="83" y="204"/>
                      </a:lnTo>
                      <a:lnTo>
                        <a:pt x="78" y="215"/>
                      </a:lnTo>
                      <a:lnTo>
                        <a:pt x="73" y="227"/>
                      </a:lnTo>
                      <a:lnTo>
                        <a:pt x="69" y="239"/>
                      </a:lnTo>
                      <a:lnTo>
                        <a:pt x="64" y="252"/>
                      </a:lnTo>
                      <a:lnTo>
                        <a:pt x="62" y="264"/>
                      </a:lnTo>
                      <a:lnTo>
                        <a:pt x="59" y="277"/>
                      </a:lnTo>
                      <a:lnTo>
                        <a:pt x="58" y="289"/>
                      </a:lnTo>
                      <a:lnTo>
                        <a:pt x="57" y="302"/>
                      </a:lnTo>
                      <a:lnTo>
                        <a:pt x="56" y="315"/>
                      </a:lnTo>
                      <a:lnTo>
                        <a:pt x="56" y="599"/>
                      </a:lnTo>
                      <a:lnTo>
                        <a:pt x="0" y="599"/>
                      </a:lnTo>
                      <a:lnTo>
                        <a:pt x="0" y="315"/>
                      </a:lnTo>
                      <a:lnTo>
                        <a:pt x="0" y="315"/>
                      </a:lnTo>
                      <a:lnTo>
                        <a:pt x="0" y="299"/>
                      </a:lnTo>
                      <a:lnTo>
                        <a:pt x="1" y="284"/>
                      </a:lnTo>
                      <a:lnTo>
                        <a:pt x="3" y="268"/>
                      </a:lnTo>
                      <a:lnTo>
                        <a:pt x="6" y="252"/>
                      </a:lnTo>
                      <a:lnTo>
                        <a:pt x="9" y="237"/>
                      </a:lnTo>
                      <a:lnTo>
                        <a:pt x="14" y="222"/>
                      </a:lnTo>
                      <a:lnTo>
                        <a:pt x="19" y="207"/>
                      </a:lnTo>
                      <a:lnTo>
                        <a:pt x="24" y="193"/>
                      </a:lnTo>
                      <a:lnTo>
                        <a:pt x="30" y="179"/>
                      </a:lnTo>
                      <a:lnTo>
                        <a:pt x="37" y="165"/>
                      </a:lnTo>
                      <a:lnTo>
                        <a:pt x="45" y="152"/>
                      </a:lnTo>
                      <a:lnTo>
                        <a:pt x="53" y="140"/>
                      </a:lnTo>
                      <a:lnTo>
                        <a:pt x="62" y="126"/>
                      </a:lnTo>
                      <a:lnTo>
                        <a:pt x="72" y="115"/>
                      </a:lnTo>
                      <a:lnTo>
                        <a:pt x="82" y="103"/>
                      </a:lnTo>
                      <a:lnTo>
                        <a:pt x="92" y="92"/>
                      </a:lnTo>
                      <a:lnTo>
                        <a:pt x="103" y="82"/>
                      </a:lnTo>
                      <a:lnTo>
                        <a:pt x="114" y="72"/>
                      </a:lnTo>
                      <a:lnTo>
                        <a:pt x="126" y="63"/>
                      </a:lnTo>
                      <a:lnTo>
                        <a:pt x="139" y="54"/>
                      </a:lnTo>
                      <a:lnTo>
                        <a:pt x="151" y="45"/>
                      </a:lnTo>
                      <a:lnTo>
                        <a:pt x="164" y="37"/>
                      </a:lnTo>
                      <a:lnTo>
                        <a:pt x="179" y="31"/>
                      </a:lnTo>
                      <a:lnTo>
                        <a:pt x="193" y="24"/>
                      </a:lnTo>
                      <a:lnTo>
                        <a:pt x="207" y="19"/>
                      </a:lnTo>
                      <a:lnTo>
                        <a:pt x="221" y="14"/>
                      </a:lnTo>
                      <a:lnTo>
                        <a:pt x="236" y="10"/>
                      </a:lnTo>
                      <a:lnTo>
                        <a:pt x="251" y="6"/>
                      </a:lnTo>
                      <a:lnTo>
                        <a:pt x="267" y="3"/>
                      </a:lnTo>
                      <a:lnTo>
                        <a:pt x="283" y="1"/>
                      </a:lnTo>
                      <a:lnTo>
                        <a:pt x="299" y="0"/>
                      </a:lnTo>
                      <a:lnTo>
                        <a:pt x="315" y="0"/>
                      </a:lnTo>
                      <a:lnTo>
                        <a:pt x="315" y="0"/>
                      </a:lnTo>
                      <a:lnTo>
                        <a:pt x="331" y="0"/>
                      </a:lnTo>
                      <a:lnTo>
                        <a:pt x="347" y="1"/>
                      </a:lnTo>
                      <a:lnTo>
                        <a:pt x="363" y="3"/>
                      </a:lnTo>
                      <a:lnTo>
                        <a:pt x="379" y="6"/>
                      </a:lnTo>
                      <a:lnTo>
                        <a:pt x="394" y="10"/>
                      </a:lnTo>
                      <a:lnTo>
                        <a:pt x="409" y="14"/>
                      </a:lnTo>
                      <a:lnTo>
                        <a:pt x="424" y="19"/>
                      </a:lnTo>
                      <a:lnTo>
                        <a:pt x="438" y="24"/>
                      </a:lnTo>
                      <a:lnTo>
                        <a:pt x="452" y="31"/>
                      </a:lnTo>
                      <a:lnTo>
                        <a:pt x="465" y="37"/>
                      </a:lnTo>
                      <a:lnTo>
                        <a:pt x="479" y="45"/>
                      </a:lnTo>
                      <a:lnTo>
                        <a:pt x="492" y="54"/>
                      </a:lnTo>
                      <a:lnTo>
                        <a:pt x="504" y="63"/>
                      </a:lnTo>
                      <a:lnTo>
                        <a:pt x="516" y="72"/>
                      </a:lnTo>
                      <a:lnTo>
                        <a:pt x="527" y="82"/>
                      </a:lnTo>
                      <a:lnTo>
                        <a:pt x="538" y="92"/>
                      </a:lnTo>
                      <a:lnTo>
                        <a:pt x="549" y="103"/>
                      </a:lnTo>
                      <a:lnTo>
                        <a:pt x="559" y="115"/>
                      </a:lnTo>
                      <a:lnTo>
                        <a:pt x="568" y="126"/>
                      </a:lnTo>
                      <a:lnTo>
                        <a:pt x="578" y="140"/>
                      </a:lnTo>
                      <a:lnTo>
                        <a:pt x="586" y="152"/>
                      </a:lnTo>
                      <a:lnTo>
                        <a:pt x="593" y="165"/>
                      </a:lnTo>
                      <a:lnTo>
                        <a:pt x="600" y="179"/>
                      </a:lnTo>
                      <a:lnTo>
                        <a:pt x="606" y="193"/>
                      </a:lnTo>
                      <a:lnTo>
                        <a:pt x="612" y="207"/>
                      </a:lnTo>
                      <a:lnTo>
                        <a:pt x="617" y="222"/>
                      </a:lnTo>
                      <a:lnTo>
                        <a:pt x="621" y="237"/>
                      </a:lnTo>
                      <a:lnTo>
                        <a:pt x="625" y="252"/>
                      </a:lnTo>
                      <a:lnTo>
                        <a:pt x="627" y="268"/>
                      </a:lnTo>
                      <a:lnTo>
                        <a:pt x="629" y="284"/>
                      </a:lnTo>
                      <a:lnTo>
                        <a:pt x="631" y="299"/>
                      </a:lnTo>
                      <a:lnTo>
                        <a:pt x="631" y="315"/>
                      </a:lnTo>
                      <a:lnTo>
                        <a:pt x="631" y="60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g1ebbbcf9ef1_1_5"/>
                <p:cNvSpPr/>
                <p:nvPr/>
              </p:nvSpPr>
              <p:spPr>
                <a:xfrm>
                  <a:off x="4203700" y="3421063"/>
                  <a:ext cx="136525" cy="136525"/>
                </a:xfrm>
                <a:custGeom>
                  <a:rect b="b" l="l" r="r" t="t"/>
                  <a:pathLst>
                    <a:path extrusionOk="0" h="517" w="518">
                      <a:moveTo>
                        <a:pt x="259" y="517"/>
                      </a:moveTo>
                      <a:lnTo>
                        <a:pt x="259" y="517"/>
                      </a:lnTo>
                      <a:lnTo>
                        <a:pt x="246" y="517"/>
                      </a:lnTo>
                      <a:lnTo>
                        <a:pt x="233" y="516"/>
                      </a:lnTo>
                      <a:lnTo>
                        <a:pt x="220" y="515"/>
                      </a:lnTo>
                      <a:lnTo>
                        <a:pt x="207" y="512"/>
                      </a:lnTo>
                      <a:lnTo>
                        <a:pt x="194" y="509"/>
                      </a:lnTo>
                      <a:lnTo>
                        <a:pt x="182" y="506"/>
                      </a:lnTo>
                      <a:lnTo>
                        <a:pt x="170" y="502"/>
                      </a:lnTo>
                      <a:lnTo>
                        <a:pt x="159" y="497"/>
                      </a:lnTo>
                      <a:lnTo>
                        <a:pt x="147" y="492"/>
                      </a:lnTo>
                      <a:lnTo>
                        <a:pt x="136" y="486"/>
                      </a:lnTo>
                      <a:lnTo>
                        <a:pt x="115" y="473"/>
                      </a:lnTo>
                      <a:lnTo>
                        <a:pt x="95" y="458"/>
                      </a:lnTo>
                      <a:lnTo>
                        <a:pt x="76" y="441"/>
                      </a:lnTo>
                      <a:lnTo>
                        <a:pt x="60" y="423"/>
                      </a:lnTo>
                      <a:lnTo>
                        <a:pt x="45" y="404"/>
                      </a:lnTo>
                      <a:lnTo>
                        <a:pt x="32" y="381"/>
                      </a:lnTo>
                      <a:lnTo>
                        <a:pt x="27" y="370"/>
                      </a:lnTo>
                      <a:lnTo>
                        <a:pt x="22" y="359"/>
                      </a:lnTo>
                      <a:lnTo>
                        <a:pt x="17" y="347"/>
                      </a:lnTo>
                      <a:lnTo>
                        <a:pt x="13" y="336"/>
                      </a:lnTo>
                      <a:lnTo>
                        <a:pt x="8" y="323"/>
                      </a:lnTo>
                      <a:lnTo>
                        <a:pt x="6" y="311"/>
                      </a:lnTo>
                      <a:lnTo>
                        <a:pt x="3" y="297"/>
                      </a:lnTo>
                      <a:lnTo>
                        <a:pt x="2" y="285"/>
                      </a:lnTo>
                      <a:lnTo>
                        <a:pt x="1" y="272"/>
                      </a:lnTo>
                      <a:lnTo>
                        <a:pt x="0" y="259"/>
                      </a:lnTo>
                      <a:lnTo>
                        <a:pt x="0" y="259"/>
                      </a:lnTo>
                      <a:lnTo>
                        <a:pt x="1" y="245"/>
                      </a:lnTo>
                      <a:lnTo>
                        <a:pt x="2" y="232"/>
                      </a:lnTo>
                      <a:lnTo>
                        <a:pt x="3" y="220"/>
                      </a:lnTo>
                      <a:lnTo>
                        <a:pt x="6" y="206"/>
                      </a:lnTo>
                      <a:lnTo>
                        <a:pt x="8" y="194"/>
                      </a:lnTo>
                      <a:lnTo>
                        <a:pt x="13" y="182"/>
                      </a:lnTo>
                      <a:lnTo>
                        <a:pt x="17" y="170"/>
                      </a:lnTo>
                      <a:lnTo>
                        <a:pt x="22" y="158"/>
                      </a:lnTo>
                      <a:lnTo>
                        <a:pt x="27" y="147"/>
                      </a:lnTo>
                      <a:lnTo>
                        <a:pt x="32" y="136"/>
                      </a:lnTo>
                      <a:lnTo>
                        <a:pt x="45" y="114"/>
                      </a:lnTo>
                      <a:lnTo>
                        <a:pt x="60" y="94"/>
                      </a:lnTo>
                      <a:lnTo>
                        <a:pt x="76" y="76"/>
                      </a:lnTo>
                      <a:lnTo>
                        <a:pt x="95" y="59"/>
                      </a:lnTo>
                      <a:lnTo>
                        <a:pt x="115" y="44"/>
                      </a:lnTo>
                      <a:lnTo>
                        <a:pt x="136" y="32"/>
                      </a:lnTo>
                      <a:lnTo>
                        <a:pt x="147" y="25"/>
                      </a:lnTo>
                      <a:lnTo>
                        <a:pt x="159" y="20"/>
                      </a:lnTo>
                      <a:lnTo>
                        <a:pt x="170" y="15"/>
                      </a:lnTo>
                      <a:lnTo>
                        <a:pt x="182" y="11"/>
                      </a:lnTo>
                      <a:lnTo>
                        <a:pt x="194" y="8"/>
                      </a:lnTo>
                      <a:lnTo>
                        <a:pt x="207" y="5"/>
                      </a:lnTo>
                      <a:lnTo>
                        <a:pt x="220" y="3"/>
                      </a:lnTo>
                      <a:lnTo>
                        <a:pt x="233" y="1"/>
                      </a:lnTo>
                      <a:lnTo>
                        <a:pt x="246" y="0"/>
                      </a:lnTo>
                      <a:lnTo>
                        <a:pt x="259" y="0"/>
                      </a:lnTo>
                      <a:lnTo>
                        <a:pt x="259" y="0"/>
                      </a:lnTo>
                      <a:lnTo>
                        <a:pt x="272" y="0"/>
                      </a:lnTo>
                      <a:lnTo>
                        <a:pt x="285" y="1"/>
                      </a:lnTo>
                      <a:lnTo>
                        <a:pt x="298" y="3"/>
                      </a:lnTo>
                      <a:lnTo>
                        <a:pt x="311" y="5"/>
                      </a:lnTo>
                      <a:lnTo>
                        <a:pt x="324" y="8"/>
                      </a:lnTo>
                      <a:lnTo>
                        <a:pt x="336" y="11"/>
                      </a:lnTo>
                      <a:lnTo>
                        <a:pt x="348" y="15"/>
                      </a:lnTo>
                      <a:lnTo>
                        <a:pt x="360" y="20"/>
                      </a:lnTo>
                      <a:lnTo>
                        <a:pt x="371" y="25"/>
                      </a:lnTo>
                      <a:lnTo>
                        <a:pt x="382" y="32"/>
                      </a:lnTo>
                      <a:lnTo>
                        <a:pt x="403" y="44"/>
                      </a:lnTo>
                      <a:lnTo>
                        <a:pt x="424" y="59"/>
                      </a:lnTo>
                      <a:lnTo>
                        <a:pt x="442" y="76"/>
                      </a:lnTo>
                      <a:lnTo>
                        <a:pt x="459" y="94"/>
                      </a:lnTo>
                      <a:lnTo>
                        <a:pt x="473" y="114"/>
                      </a:lnTo>
                      <a:lnTo>
                        <a:pt x="486" y="136"/>
                      </a:lnTo>
                      <a:lnTo>
                        <a:pt x="492" y="147"/>
                      </a:lnTo>
                      <a:lnTo>
                        <a:pt x="497" y="158"/>
                      </a:lnTo>
                      <a:lnTo>
                        <a:pt x="502" y="170"/>
                      </a:lnTo>
                      <a:lnTo>
                        <a:pt x="506" y="182"/>
                      </a:lnTo>
                      <a:lnTo>
                        <a:pt x="509" y="194"/>
                      </a:lnTo>
                      <a:lnTo>
                        <a:pt x="512" y="206"/>
                      </a:lnTo>
                      <a:lnTo>
                        <a:pt x="515" y="220"/>
                      </a:lnTo>
                      <a:lnTo>
                        <a:pt x="517" y="232"/>
                      </a:lnTo>
                      <a:lnTo>
                        <a:pt x="518" y="245"/>
                      </a:lnTo>
                      <a:lnTo>
                        <a:pt x="518" y="259"/>
                      </a:lnTo>
                      <a:lnTo>
                        <a:pt x="518" y="259"/>
                      </a:lnTo>
                      <a:lnTo>
                        <a:pt x="518" y="272"/>
                      </a:lnTo>
                      <a:lnTo>
                        <a:pt x="517" y="285"/>
                      </a:lnTo>
                      <a:lnTo>
                        <a:pt x="515" y="297"/>
                      </a:lnTo>
                      <a:lnTo>
                        <a:pt x="512" y="311"/>
                      </a:lnTo>
                      <a:lnTo>
                        <a:pt x="509" y="323"/>
                      </a:lnTo>
                      <a:lnTo>
                        <a:pt x="506" y="336"/>
                      </a:lnTo>
                      <a:lnTo>
                        <a:pt x="502" y="347"/>
                      </a:lnTo>
                      <a:lnTo>
                        <a:pt x="497" y="359"/>
                      </a:lnTo>
                      <a:lnTo>
                        <a:pt x="492" y="370"/>
                      </a:lnTo>
                      <a:lnTo>
                        <a:pt x="486" y="381"/>
                      </a:lnTo>
                      <a:lnTo>
                        <a:pt x="473" y="404"/>
                      </a:lnTo>
                      <a:lnTo>
                        <a:pt x="459" y="423"/>
                      </a:lnTo>
                      <a:lnTo>
                        <a:pt x="442" y="441"/>
                      </a:lnTo>
                      <a:lnTo>
                        <a:pt x="424" y="458"/>
                      </a:lnTo>
                      <a:lnTo>
                        <a:pt x="403" y="473"/>
                      </a:lnTo>
                      <a:lnTo>
                        <a:pt x="382" y="486"/>
                      </a:lnTo>
                      <a:lnTo>
                        <a:pt x="371" y="492"/>
                      </a:lnTo>
                      <a:lnTo>
                        <a:pt x="360" y="497"/>
                      </a:lnTo>
                      <a:lnTo>
                        <a:pt x="348" y="502"/>
                      </a:lnTo>
                      <a:lnTo>
                        <a:pt x="336" y="506"/>
                      </a:lnTo>
                      <a:lnTo>
                        <a:pt x="324" y="509"/>
                      </a:lnTo>
                      <a:lnTo>
                        <a:pt x="311" y="512"/>
                      </a:lnTo>
                      <a:lnTo>
                        <a:pt x="298" y="515"/>
                      </a:lnTo>
                      <a:lnTo>
                        <a:pt x="285" y="516"/>
                      </a:lnTo>
                      <a:lnTo>
                        <a:pt x="272" y="517"/>
                      </a:lnTo>
                      <a:lnTo>
                        <a:pt x="259" y="517"/>
                      </a:lnTo>
                      <a:lnTo>
                        <a:pt x="259" y="517"/>
                      </a:lnTo>
                      <a:close/>
                      <a:moveTo>
                        <a:pt x="259" y="58"/>
                      </a:moveTo>
                      <a:lnTo>
                        <a:pt x="259" y="58"/>
                      </a:lnTo>
                      <a:lnTo>
                        <a:pt x="239" y="59"/>
                      </a:lnTo>
                      <a:lnTo>
                        <a:pt x="219" y="62"/>
                      </a:lnTo>
                      <a:lnTo>
                        <a:pt x="199" y="66"/>
                      </a:lnTo>
                      <a:lnTo>
                        <a:pt x="181" y="73"/>
                      </a:lnTo>
                      <a:lnTo>
                        <a:pt x="164" y="82"/>
                      </a:lnTo>
                      <a:lnTo>
                        <a:pt x="147" y="92"/>
                      </a:lnTo>
                      <a:lnTo>
                        <a:pt x="132" y="103"/>
                      </a:lnTo>
                      <a:lnTo>
                        <a:pt x="118" y="116"/>
                      </a:lnTo>
                      <a:lnTo>
                        <a:pt x="104" y="131"/>
                      </a:lnTo>
                      <a:lnTo>
                        <a:pt x="92" y="146"/>
                      </a:lnTo>
                      <a:lnTo>
                        <a:pt x="82" y="163"/>
                      </a:lnTo>
                      <a:lnTo>
                        <a:pt x="74" y="180"/>
                      </a:lnTo>
                      <a:lnTo>
                        <a:pt x="67" y="198"/>
                      </a:lnTo>
                      <a:lnTo>
                        <a:pt x="62" y="219"/>
                      </a:lnTo>
                      <a:lnTo>
                        <a:pt x="59" y="238"/>
                      </a:lnTo>
                      <a:lnTo>
                        <a:pt x="58" y="259"/>
                      </a:lnTo>
                      <a:lnTo>
                        <a:pt x="58" y="259"/>
                      </a:lnTo>
                      <a:lnTo>
                        <a:pt x="59" y="279"/>
                      </a:lnTo>
                      <a:lnTo>
                        <a:pt x="62" y="299"/>
                      </a:lnTo>
                      <a:lnTo>
                        <a:pt x="67" y="319"/>
                      </a:lnTo>
                      <a:lnTo>
                        <a:pt x="74" y="337"/>
                      </a:lnTo>
                      <a:lnTo>
                        <a:pt x="82" y="354"/>
                      </a:lnTo>
                      <a:lnTo>
                        <a:pt x="92" y="371"/>
                      </a:lnTo>
                      <a:lnTo>
                        <a:pt x="104" y="386"/>
                      </a:lnTo>
                      <a:lnTo>
                        <a:pt x="118" y="401"/>
                      </a:lnTo>
                      <a:lnTo>
                        <a:pt x="132" y="414"/>
                      </a:lnTo>
                      <a:lnTo>
                        <a:pt x="147" y="426"/>
                      </a:lnTo>
                      <a:lnTo>
                        <a:pt x="164" y="436"/>
                      </a:lnTo>
                      <a:lnTo>
                        <a:pt x="181" y="444"/>
                      </a:lnTo>
                      <a:lnTo>
                        <a:pt x="199" y="451"/>
                      </a:lnTo>
                      <a:lnTo>
                        <a:pt x="219" y="456"/>
                      </a:lnTo>
                      <a:lnTo>
                        <a:pt x="239" y="459"/>
                      </a:lnTo>
                      <a:lnTo>
                        <a:pt x="259" y="460"/>
                      </a:lnTo>
                      <a:lnTo>
                        <a:pt x="259" y="460"/>
                      </a:lnTo>
                      <a:lnTo>
                        <a:pt x="280" y="459"/>
                      </a:lnTo>
                      <a:lnTo>
                        <a:pt x="299" y="456"/>
                      </a:lnTo>
                      <a:lnTo>
                        <a:pt x="319" y="451"/>
                      </a:lnTo>
                      <a:lnTo>
                        <a:pt x="338" y="444"/>
                      </a:lnTo>
                      <a:lnTo>
                        <a:pt x="355" y="436"/>
                      </a:lnTo>
                      <a:lnTo>
                        <a:pt x="372" y="426"/>
                      </a:lnTo>
                      <a:lnTo>
                        <a:pt x="387" y="414"/>
                      </a:lnTo>
                      <a:lnTo>
                        <a:pt x="401" y="401"/>
                      </a:lnTo>
                      <a:lnTo>
                        <a:pt x="415" y="386"/>
                      </a:lnTo>
                      <a:lnTo>
                        <a:pt x="426" y="371"/>
                      </a:lnTo>
                      <a:lnTo>
                        <a:pt x="436" y="354"/>
                      </a:lnTo>
                      <a:lnTo>
                        <a:pt x="445" y="337"/>
                      </a:lnTo>
                      <a:lnTo>
                        <a:pt x="451" y="319"/>
                      </a:lnTo>
                      <a:lnTo>
                        <a:pt x="456" y="299"/>
                      </a:lnTo>
                      <a:lnTo>
                        <a:pt x="459" y="279"/>
                      </a:lnTo>
                      <a:lnTo>
                        <a:pt x="460" y="259"/>
                      </a:lnTo>
                      <a:lnTo>
                        <a:pt x="460" y="259"/>
                      </a:lnTo>
                      <a:lnTo>
                        <a:pt x="459" y="238"/>
                      </a:lnTo>
                      <a:lnTo>
                        <a:pt x="456" y="219"/>
                      </a:lnTo>
                      <a:lnTo>
                        <a:pt x="451" y="198"/>
                      </a:lnTo>
                      <a:lnTo>
                        <a:pt x="445" y="180"/>
                      </a:lnTo>
                      <a:lnTo>
                        <a:pt x="436" y="163"/>
                      </a:lnTo>
                      <a:lnTo>
                        <a:pt x="426" y="146"/>
                      </a:lnTo>
                      <a:lnTo>
                        <a:pt x="415" y="131"/>
                      </a:lnTo>
                      <a:lnTo>
                        <a:pt x="401" y="116"/>
                      </a:lnTo>
                      <a:lnTo>
                        <a:pt x="387" y="103"/>
                      </a:lnTo>
                      <a:lnTo>
                        <a:pt x="372" y="92"/>
                      </a:lnTo>
                      <a:lnTo>
                        <a:pt x="355" y="82"/>
                      </a:lnTo>
                      <a:lnTo>
                        <a:pt x="338" y="73"/>
                      </a:lnTo>
                      <a:lnTo>
                        <a:pt x="319" y="66"/>
                      </a:lnTo>
                      <a:lnTo>
                        <a:pt x="299" y="62"/>
                      </a:lnTo>
                      <a:lnTo>
                        <a:pt x="280" y="59"/>
                      </a:lnTo>
                      <a:lnTo>
                        <a:pt x="259" y="58"/>
                      </a:lnTo>
                      <a:lnTo>
                        <a:pt x="259" y="5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1ebbbcf9ef1_1_5"/>
                <p:cNvSpPr/>
                <p:nvPr/>
              </p:nvSpPr>
              <p:spPr>
                <a:xfrm>
                  <a:off x="4264025" y="3406776"/>
                  <a:ext cx="15875" cy="44450"/>
                </a:xfrm>
                <a:custGeom>
                  <a:rect b="b" l="l" r="r" t="t"/>
                  <a:pathLst>
                    <a:path extrusionOk="0" h="171" w="57">
                      <a:moveTo>
                        <a:pt x="28" y="171"/>
                      </a:moveTo>
                      <a:lnTo>
                        <a:pt x="28" y="171"/>
                      </a:lnTo>
                      <a:lnTo>
                        <a:pt x="23" y="171"/>
                      </a:lnTo>
                      <a:lnTo>
                        <a:pt x="17" y="169"/>
                      </a:lnTo>
                      <a:lnTo>
                        <a:pt x="12" y="167"/>
                      </a:lnTo>
                      <a:lnTo>
                        <a:pt x="8" y="163"/>
                      </a:lnTo>
                      <a:lnTo>
                        <a:pt x="5" y="159"/>
                      </a:lnTo>
                      <a:lnTo>
                        <a:pt x="2" y="154"/>
                      </a:lnTo>
                      <a:lnTo>
                        <a:pt x="0" y="149"/>
                      </a:lnTo>
                      <a:lnTo>
                        <a:pt x="0" y="14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5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3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39" y="2"/>
                      </a:lnTo>
                      <a:lnTo>
                        <a:pt x="44" y="5"/>
                      </a:lnTo>
                      <a:lnTo>
                        <a:pt x="48" y="8"/>
                      </a:lnTo>
                      <a:lnTo>
                        <a:pt x="52" y="12"/>
                      </a:lnTo>
                      <a:lnTo>
                        <a:pt x="55" y="17"/>
                      </a:lnTo>
                      <a:lnTo>
                        <a:pt x="56" y="22"/>
                      </a:lnTo>
                      <a:lnTo>
                        <a:pt x="57" y="28"/>
                      </a:lnTo>
                      <a:lnTo>
                        <a:pt x="57" y="143"/>
                      </a:lnTo>
                      <a:lnTo>
                        <a:pt x="57" y="143"/>
                      </a:lnTo>
                      <a:lnTo>
                        <a:pt x="56" y="149"/>
                      </a:lnTo>
                      <a:lnTo>
                        <a:pt x="55" y="154"/>
                      </a:lnTo>
                      <a:lnTo>
                        <a:pt x="52" y="159"/>
                      </a:lnTo>
                      <a:lnTo>
                        <a:pt x="48" y="163"/>
                      </a:lnTo>
                      <a:lnTo>
                        <a:pt x="44" y="167"/>
                      </a:lnTo>
                      <a:lnTo>
                        <a:pt x="39" y="169"/>
                      </a:lnTo>
                      <a:lnTo>
                        <a:pt x="34" y="171"/>
                      </a:lnTo>
                      <a:lnTo>
                        <a:pt x="28" y="171"/>
                      </a:lnTo>
                      <a:lnTo>
                        <a:pt x="28" y="1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g1ebbbcf9ef1_1_5"/>
                <p:cNvSpPr/>
                <p:nvPr/>
              </p:nvSpPr>
              <p:spPr>
                <a:xfrm>
                  <a:off x="4264025" y="3527426"/>
                  <a:ext cx="15875" cy="46038"/>
                </a:xfrm>
                <a:custGeom>
                  <a:rect b="b" l="l" r="r" t="t"/>
                  <a:pathLst>
                    <a:path extrusionOk="0" h="171" w="57">
                      <a:moveTo>
                        <a:pt x="28" y="171"/>
                      </a:moveTo>
                      <a:lnTo>
                        <a:pt x="28" y="171"/>
                      </a:lnTo>
                      <a:lnTo>
                        <a:pt x="23" y="171"/>
                      </a:lnTo>
                      <a:lnTo>
                        <a:pt x="17" y="169"/>
                      </a:lnTo>
                      <a:lnTo>
                        <a:pt x="12" y="166"/>
                      </a:lnTo>
                      <a:lnTo>
                        <a:pt x="8" y="163"/>
                      </a:lnTo>
                      <a:lnTo>
                        <a:pt x="5" y="159"/>
                      </a:lnTo>
                      <a:lnTo>
                        <a:pt x="2" y="154"/>
                      </a:lnTo>
                      <a:lnTo>
                        <a:pt x="0" y="149"/>
                      </a:lnTo>
                      <a:lnTo>
                        <a:pt x="0" y="14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5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3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39" y="2"/>
                      </a:lnTo>
                      <a:lnTo>
                        <a:pt x="44" y="5"/>
                      </a:lnTo>
                      <a:lnTo>
                        <a:pt x="48" y="8"/>
                      </a:lnTo>
                      <a:lnTo>
                        <a:pt x="52" y="12"/>
                      </a:lnTo>
                      <a:lnTo>
                        <a:pt x="55" y="17"/>
                      </a:lnTo>
                      <a:lnTo>
                        <a:pt x="56" y="22"/>
                      </a:lnTo>
                      <a:lnTo>
                        <a:pt x="57" y="28"/>
                      </a:lnTo>
                      <a:lnTo>
                        <a:pt x="57" y="143"/>
                      </a:lnTo>
                      <a:lnTo>
                        <a:pt x="57" y="143"/>
                      </a:lnTo>
                      <a:lnTo>
                        <a:pt x="56" y="149"/>
                      </a:lnTo>
                      <a:lnTo>
                        <a:pt x="55" y="154"/>
                      </a:lnTo>
                      <a:lnTo>
                        <a:pt x="52" y="159"/>
                      </a:lnTo>
                      <a:lnTo>
                        <a:pt x="48" y="163"/>
                      </a:lnTo>
                      <a:lnTo>
                        <a:pt x="44" y="166"/>
                      </a:lnTo>
                      <a:lnTo>
                        <a:pt x="39" y="169"/>
                      </a:lnTo>
                      <a:lnTo>
                        <a:pt x="34" y="171"/>
                      </a:lnTo>
                      <a:lnTo>
                        <a:pt x="28" y="171"/>
                      </a:lnTo>
                      <a:lnTo>
                        <a:pt x="28" y="1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g1ebbbcf9ef1_1_5"/>
                <p:cNvSpPr/>
                <p:nvPr/>
              </p:nvSpPr>
              <p:spPr>
                <a:xfrm>
                  <a:off x="4310063" y="3481388"/>
                  <a:ext cx="46038" cy="15875"/>
                </a:xfrm>
                <a:custGeom>
                  <a:rect b="b" l="l" r="r" t="t"/>
                  <a:pathLst>
                    <a:path extrusionOk="0" h="57" w="173">
                      <a:moveTo>
                        <a:pt x="145" y="57"/>
                      </a:moveTo>
                      <a:lnTo>
                        <a:pt x="30" y="57"/>
                      </a:lnTo>
                      <a:lnTo>
                        <a:pt x="30" y="57"/>
                      </a:lnTo>
                      <a:lnTo>
                        <a:pt x="24" y="56"/>
                      </a:lnTo>
                      <a:lnTo>
                        <a:pt x="19" y="55"/>
                      </a:lnTo>
                      <a:lnTo>
                        <a:pt x="14" y="52"/>
                      </a:lnTo>
                      <a:lnTo>
                        <a:pt x="9" y="49"/>
                      </a:lnTo>
                      <a:lnTo>
                        <a:pt x="5" y="44"/>
                      </a:lnTo>
                      <a:lnTo>
                        <a:pt x="3" y="40"/>
                      </a:lnTo>
                      <a:lnTo>
                        <a:pt x="1" y="3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23"/>
                      </a:lnTo>
                      <a:lnTo>
                        <a:pt x="3" y="17"/>
                      </a:lnTo>
                      <a:lnTo>
                        <a:pt x="5" y="13"/>
                      </a:lnTo>
                      <a:lnTo>
                        <a:pt x="9" y="8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30" y="0"/>
                      </a:lnTo>
                      <a:lnTo>
                        <a:pt x="145" y="0"/>
                      </a:lnTo>
                      <a:lnTo>
                        <a:pt x="145" y="0"/>
                      </a:lnTo>
                      <a:lnTo>
                        <a:pt x="150" y="1"/>
                      </a:lnTo>
                      <a:lnTo>
                        <a:pt x="156" y="2"/>
                      </a:lnTo>
                      <a:lnTo>
                        <a:pt x="161" y="5"/>
                      </a:lnTo>
                      <a:lnTo>
                        <a:pt x="165" y="8"/>
                      </a:lnTo>
                      <a:lnTo>
                        <a:pt x="168" y="13"/>
                      </a:lnTo>
                      <a:lnTo>
                        <a:pt x="171" y="17"/>
                      </a:lnTo>
                      <a:lnTo>
                        <a:pt x="173" y="23"/>
                      </a:lnTo>
                      <a:lnTo>
                        <a:pt x="173" y="29"/>
                      </a:lnTo>
                      <a:lnTo>
                        <a:pt x="173" y="29"/>
                      </a:lnTo>
                      <a:lnTo>
                        <a:pt x="173" y="34"/>
                      </a:lnTo>
                      <a:lnTo>
                        <a:pt x="171" y="40"/>
                      </a:lnTo>
                      <a:lnTo>
                        <a:pt x="168" y="44"/>
                      </a:lnTo>
                      <a:lnTo>
                        <a:pt x="165" y="49"/>
                      </a:lnTo>
                      <a:lnTo>
                        <a:pt x="161" y="52"/>
                      </a:lnTo>
                      <a:lnTo>
                        <a:pt x="156" y="55"/>
                      </a:lnTo>
                      <a:lnTo>
                        <a:pt x="150" y="56"/>
                      </a:lnTo>
                      <a:lnTo>
                        <a:pt x="145" y="57"/>
                      </a:lnTo>
                      <a:lnTo>
                        <a:pt x="145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g1ebbbcf9ef1_1_5"/>
                <p:cNvSpPr/>
                <p:nvPr/>
              </p:nvSpPr>
              <p:spPr>
                <a:xfrm>
                  <a:off x="4189413" y="3481388"/>
                  <a:ext cx="44450" cy="15875"/>
                </a:xfrm>
                <a:custGeom>
                  <a:rect b="b" l="l" r="r" t="t"/>
                  <a:pathLst>
                    <a:path extrusionOk="0" h="57" w="172">
                      <a:moveTo>
                        <a:pt x="143" y="57"/>
                      </a:move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22" y="56"/>
                      </a:lnTo>
                      <a:lnTo>
                        <a:pt x="17" y="55"/>
                      </a:lnTo>
                      <a:lnTo>
                        <a:pt x="12" y="52"/>
                      </a:lnTo>
                      <a:lnTo>
                        <a:pt x="8" y="49"/>
                      </a:lnTo>
                      <a:lnTo>
                        <a:pt x="4" y="44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3"/>
                      </a:lnTo>
                      <a:lnTo>
                        <a:pt x="2" y="17"/>
                      </a:lnTo>
                      <a:lnTo>
                        <a:pt x="4" y="13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143" y="0"/>
                      </a:lnTo>
                      <a:lnTo>
                        <a:pt x="143" y="0"/>
                      </a:lnTo>
                      <a:lnTo>
                        <a:pt x="148" y="1"/>
                      </a:lnTo>
                      <a:lnTo>
                        <a:pt x="154" y="2"/>
                      </a:lnTo>
                      <a:lnTo>
                        <a:pt x="159" y="5"/>
                      </a:lnTo>
                      <a:lnTo>
                        <a:pt x="163" y="8"/>
                      </a:lnTo>
                      <a:lnTo>
                        <a:pt x="166" y="13"/>
                      </a:lnTo>
                      <a:lnTo>
                        <a:pt x="170" y="17"/>
                      </a:lnTo>
                      <a:lnTo>
                        <a:pt x="172" y="23"/>
                      </a:lnTo>
                      <a:lnTo>
                        <a:pt x="172" y="29"/>
                      </a:lnTo>
                      <a:lnTo>
                        <a:pt x="172" y="29"/>
                      </a:lnTo>
                      <a:lnTo>
                        <a:pt x="172" y="34"/>
                      </a:lnTo>
                      <a:lnTo>
                        <a:pt x="170" y="40"/>
                      </a:lnTo>
                      <a:lnTo>
                        <a:pt x="166" y="44"/>
                      </a:lnTo>
                      <a:lnTo>
                        <a:pt x="163" y="49"/>
                      </a:lnTo>
                      <a:lnTo>
                        <a:pt x="159" y="52"/>
                      </a:lnTo>
                      <a:lnTo>
                        <a:pt x="154" y="55"/>
                      </a:lnTo>
                      <a:lnTo>
                        <a:pt x="148" y="56"/>
                      </a:lnTo>
                      <a:lnTo>
                        <a:pt x="143" y="57"/>
                      </a:lnTo>
                      <a:lnTo>
                        <a:pt x="143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g1ebbbcf9ef1_1_5"/>
                <p:cNvSpPr/>
                <p:nvPr/>
              </p:nvSpPr>
              <p:spPr>
                <a:xfrm>
                  <a:off x="4257675" y="3475038"/>
                  <a:ext cx="30163" cy="30163"/>
                </a:xfrm>
                <a:custGeom>
                  <a:rect b="b" l="l" r="r" t="t"/>
                  <a:pathLst>
                    <a:path extrusionOk="0" h="115" w="116">
                      <a:moveTo>
                        <a:pt x="58" y="115"/>
                      </a:moveTo>
                      <a:lnTo>
                        <a:pt x="58" y="115"/>
                      </a:lnTo>
                      <a:lnTo>
                        <a:pt x="47" y="114"/>
                      </a:lnTo>
                      <a:lnTo>
                        <a:pt x="36" y="111"/>
                      </a:lnTo>
                      <a:lnTo>
                        <a:pt x="27" y="106"/>
                      </a:lnTo>
                      <a:lnTo>
                        <a:pt x="18" y="98"/>
                      </a:lnTo>
                      <a:lnTo>
                        <a:pt x="10" y="89"/>
                      </a:lnTo>
                      <a:lnTo>
                        <a:pt x="5" y="80"/>
                      </a:lnTo>
                      <a:lnTo>
                        <a:pt x="2" y="69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46"/>
                      </a:lnTo>
                      <a:lnTo>
                        <a:pt x="5" y="35"/>
                      </a:lnTo>
                      <a:lnTo>
                        <a:pt x="10" y="26"/>
                      </a:lnTo>
                      <a:lnTo>
                        <a:pt x="18" y="17"/>
                      </a:lnTo>
                      <a:lnTo>
                        <a:pt x="27" y="9"/>
                      </a:lnTo>
                      <a:lnTo>
                        <a:pt x="36" y="4"/>
                      </a:lnTo>
                      <a:lnTo>
                        <a:pt x="47" y="1"/>
                      </a:lnTo>
                      <a:lnTo>
                        <a:pt x="58" y="0"/>
                      </a:lnTo>
                      <a:lnTo>
                        <a:pt x="58" y="0"/>
                      </a:lnTo>
                      <a:lnTo>
                        <a:pt x="70" y="1"/>
                      </a:lnTo>
                      <a:lnTo>
                        <a:pt x="80" y="4"/>
                      </a:lnTo>
                      <a:lnTo>
                        <a:pt x="90" y="9"/>
                      </a:lnTo>
                      <a:lnTo>
                        <a:pt x="99" y="17"/>
                      </a:lnTo>
                      <a:lnTo>
                        <a:pt x="105" y="26"/>
                      </a:lnTo>
                      <a:lnTo>
                        <a:pt x="111" y="35"/>
                      </a:lnTo>
                      <a:lnTo>
                        <a:pt x="115" y="46"/>
                      </a:lnTo>
                      <a:lnTo>
                        <a:pt x="116" y="58"/>
                      </a:lnTo>
                      <a:lnTo>
                        <a:pt x="116" y="58"/>
                      </a:lnTo>
                      <a:lnTo>
                        <a:pt x="115" y="69"/>
                      </a:lnTo>
                      <a:lnTo>
                        <a:pt x="111" y="80"/>
                      </a:lnTo>
                      <a:lnTo>
                        <a:pt x="105" y="89"/>
                      </a:lnTo>
                      <a:lnTo>
                        <a:pt x="99" y="98"/>
                      </a:lnTo>
                      <a:lnTo>
                        <a:pt x="90" y="106"/>
                      </a:lnTo>
                      <a:lnTo>
                        <a:pt x="80" y="111"/>
                      </a:lnTo>
                      <a:lnTo>
                        <a:pt x="70" y="114"/>
                      </a:lnTo>
                      <a:lnTo>
                        <a:pt x="58" y="115"/>
                      </a:lnTo>
                      <a:lnTo>
                        <a:pt x="58" y="11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00" name="Google Shape;600;g1ebbbcf9ef1_1_5"/>
            <p:cNvGrpSpPr/>
            <p:nvPr/>
          </p:nvGrpSpPr>
          <p:grpSpPr>
            <a:xfrm>
              <a:off x="9816674" y="3577207"/>
              <a:ext cx="777240" cy="777240"/>
              <a:chOff x="9816674" y="3577207"/>
              <a:chExt cx="777240" cy="777240"/>
            </a:xfrm>
          </p:grpSpPr>
          <p:sp>
            <p:nvSpPr>
              <p:cNvPr id="601" name="Google Shape;601;g1ebbbcf9ef1_1_5"/>
              <p:cNvSpPr/>
              <p:nvPr/>
            </p:nvSpPr>
            <p:spPr>
              <a:xfrm>
                <a:off x="9816674" y="3577207"/>
                <a:ext cx="777240" cy="777240"/>
              </a:xfrm>
              <a:prstGeom prst="ellipse">
                <a:avLst/>
              </a:prstGeom>
              <a:solidFill>
                <a:srgbClr val="AD00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2" name="Google Shape;602;g1ebbbcf9ef1_1_5"/>
              <p:cNvGrpSpPr/>
              <p:nvPr/>
            </p:nvGrpSpPr>
            <p:grpSpPr>
              <a:xfrm>
                <a:off x="10055275" y="3800727"/>
                <a:ext cx="300038" cy="330200"/>
                <a:chOff x="7715250" y="1809750"/>
                <a:chExt cx="300038" cy="330200"/>
              </a:xfrm>
            </p:grpSpPr>
            <p:sp>
              <p:nvSpPr>
                <p:cNvPr id="603" name="Google Shape;603;g1ebbbcf9ef1_1_5"/>
                <p:cNvSpPr/>
                <p:nvPr/>
              </p:nvSpPr>
              <p:spPr>
                <a:xfrm>
                  <a:off x="7715250" y="1809750"/>
                  <a:ext cx="300038" cy="134938"/>
                </a:xfrm>
                <a:custGeom>
                  <a:rect b="b" l="l" r="r" t="t"/>
                  <a:pathLst>
                    <a:path extrusionOk="0" h="510" w="1134">
                      <a:moveTo>
                        <a:pt x="567" y="510"/>
                      </a:moveTo>
                      <a:lnTo>
                        <a:pt x="567" y="510"/>
                      </a:lnTo>
                      <a:lnTo>
                        <a:pt x="538" y="510"/>
                      </a:lnTo>
                      <a:lnTo>
                        <a:pt x="508" y="509"/>
                      </a:lnTo>
                      <a:lnTo>
                        <a:pt x="479" y="507"/>
                      </a:lnTo>
                      <a:lnTo>
                        <a:pt x="451" y="505"/>
                      </a:lnTo>
                      <a:lnTo>
                        <a:pt x="424" y="502"/>
                      </a:lnTo>
                      <a:lnTo>
                        <a:pt x="396" y="499"/>
                      </a:lnTo>
                      <a:lnTo>
                        <a:pt x="370" y="495"/>
                      </a:lnTo>
                      <a:lnTo>
                        <a:pt x="344" y="491"/>
                      </a:lnTo>
                      <a:lnTo>
                        <a:pt x="320" y="486"/>
                      </a:lnTo>
                      <a:lnTo>
                        <a:pt x="294" y="480"/>
                      </a:lnTo>
                      <a:lnTo>
                        <a:pt x="271" y="474"/>
                      </a:lnTo>
                      <a:lnTo>
                        <a:pt x="248" y="468"/>
                      </a:lnTo>
                      <a:lnTo>
                        <a:pt x="226" y="460"/>
                      </a:lnTo>
                      <a:lnTo>
                        <a:pt x="204" y="452"/>
                      </a:lnTo>
                      <a:lnTo>
                        <a:pt x="184" y="444"/>
                      </a:lnTo>
                      <a:lnTo>
                        <a:pt x="164" y="436"/>
                      </a:lnTo>
                      <a:lnTo>
                        <a:pt x="146" y="427"/>
                      </a:lnTo>
                      <a:lnTo>
                        <a:pt x="128" y="418"/>
                      </a:lnTo>
                      <a:lnTo>
                        <a:pt x="111" y="409"/>
                      </a:lnTo>
                      <a:lnTo>
                        <a:pt x="95" y="399"/>
                      </a:lnTo>
                      <a:lnTo>
                        <a:pt x="81" y="388"/>
                      </a:lnTo>
                      <a:lnTo>
                        <a:pt x="67" y="378"/>
                      </a:lnTo>
                      <a:lnTo>
                        <a:pt x="55" y="367"/>
                      </a:lnTo>
                      <a:lnTo>
                        <a:pt x="44" y="355"/>
                      </a:lnTo>
                      <a:lnTo>
                        <a:pt x="34" y="343"/>
                      </a:lnTo>
                      <a:lnTo>
                        <a:pt x="26" y="331"/>
                      </a:lnTo>
                      <a:lnTo>
                        <a:pt x="18" y="319"/>
                      </a:lnTo>
                      <a:lnTo>
                        <a:pt x="11" y="307"/>
                      </a:lnTo>
                      <a:lnTo>
                        <a:pt x="6" y="295"/>
                      </a:lnTo>
                      <a:lnTo>
                        <a:pt x="3" y="282"/>
                      </a:lnTo>
                      <a:lnTo>
                        <a:pt x="0" y="269"/>
                      </a:lnTo>
                      <a:lnTo>
                        <a:pt x="0" y="255"/>
                      </a:lnTo>
                      <a:lnTo>
                        <a:pt x="0" y="255"/>
                      </a:lnTo>
                      <a:lnTo>
                        <a:pt x="0" y="241"/>
                      </a:lnTo>
                      <a:lnTo>
                        <a:pt x="3" y="228"/>
                      </a:lnTo>
                      <a:lnTo>
                        <a:pt x="6" y="216"/>
                      </a:lnTo>
                      <a:lnTo>
                        <a:pt x="11" y="203"/>
                      </a:lnTo>
                      <a:lnTo>
                        <a:pt x="18" y="191"/>
                      </a:lnTo>
                      <a:lnTo>
                        <a:pt x="26" y="179"/>
                      </a:lnTo>
                      <a:lnTo>
                        <a:pt x="34" y="167"/>
                      </a:lnTo>
                      <a:lnTo>
                        <a:pt x="44" y="154"/>
                      </a:lnTo>
                      <a:lnTo>
                        <a:pt x="55" y="143"/>
                      </a:lnTo>
                      <a:lnTo>
                        <a:pt x="67" y="132"/>
                      </a:lnTo>
                      <a:lnTo>
                        <a:pt x="81" y="122"/>
                      </a:lnTo>
                      <a:lnTo>
                        <a:pt x="95" y="111"/>
                      </a:lnTo>
                      <a:lnTo>
                        <a:pt x="111" y="102"/>
                      </a:lnTo>
                      <a:lnTo>
                        <a:pt x="128" y="92"/>
                      </a:lnTo>
                      <a:lnTo>
                        <a:pt x="146" y="83"/>
                      </a:lnTo>
                      <a:lnTo>
                        <a:pt x="164" y="74"/>
                      </a:lnTo>
                      <a:lnTo>
                        <a:pt x="184" y="66"/>
                      </a:lnTo>
                      <a:lnTo>
                        <a:pt x="204" y="58"/>
                      </a:lnTo>
                      <a:lnTo>
                        <a:pt x="226" y="50"/>
                      </a:lnTo>
                      <a:lnTo>
                        <a:pt x="248" y="43"/>
                      </a:lnTo>
                      <a:lnTo>
                        <a:pt x="271" y="36"/>
                      </a:lnTo>
                      <a:lnTo>
                        <a:pt x="294" y="30"/>
                      </a:lnTo>
                      <a:lnTo>
                        <a:pt x="320" y="25"/>
                      </a:lnTo>
                      <a:lnTo>
                        <a:pt x="344" y="20"/>
                      </a:lnTo>
                      <a:lnTo>
                        <a:pt x="370" y="15"/>
                      </a:lnTo>
                      <a:lnTo>
                        <a:pt x="396" y="11"/>
                      </a:lnTo>
                      <a:lnTo>
                        <a:pt x="424" y="8"/>
                      </a:lnTo>
                      <a:lnTo>
                        <a:pt x="451" y="5"/>
                      </a:lnTo>
                      <a:lnTo>
                        <a:pt x="479" y="3"/>
                      </a:lnTo>
                      <a:lnTo>
                        <a:pt x="508" y="1"/>
                      </a:lnTo>
                      <a:lnTo>
                        <a:pt x="538" y="0"/>
                      </a:lnTo>
                      <a:lnTo>
                        <a:pt x="567" y="0"/>
                      </a:lnTo>
                      <a:lnTo>
                        <a:pt x="567" y="0"/>
                      </a:lnTo>
                      <a:lnTo>
                        <a:pt x="596" y="0"/>
                      </a:lnTo>
                      <a:lnTo>
                        <a:pt x="626" y="1"/>
                      </a:lnTo>
                      <a:lnTo>
                        <a:pt x="654" y="3"/>
                      </a:lnTo>
                      <a:lnTo>
                        <a:pt x="682" y="5"/>
                      </a:lnTo>
                      <a:lnTo>
                        <a:pt x="710" y="8"/>
                      </a:lnTo>
                      <a:lnTo>
                        <a:pt x="738" y="11"/>
                      </a:lnTo>
                      <a:lnTo>
                        <a:pt x="764" y="15"/>
                      </a:lnTo>
                      <a:lnTo>
                        <a:pt x="789" y="20"/>
                      </a:lnTo>
                      <a:lnTo>
                        <a:pt x="814" y="25"/>
                      </a:lnTo>
                      <a:lnTo>
                        <a:pt x="840" y="30"/>
                      </a:lnTo>
                      <a:lnTo>
                        <a:pt x="863" y="36"/>
                      </a:lnTo>
                      <a:lnTo>
                        <a:pt x="886" y="43"/>
                      </a:lnTo>
                      <a:lnTo>
                        <a:pt x="908" y="50"/>
                      </a:lnTo>
                      <a:lnTo>
                        <a:pt x="930" y="58"/>
                      </a:lnTo>
                      <a:lnTo>
                        <a:pt x="950" y="66"/>
                      </a:lnTo>
                      <a:lnTo>
                        <a:pt x="970" y="74"/>
                      </a:lnTo>
                      <a:lnTo>
                        <a:pt x="988" y="83"/>
                      </a:lnTo>
                      <a:lnTo>
                        <a:pt x="1005" y="92"/>
                      </a:lnTo>
                      <a:lnTo>
                        <a:pt x="1023" y="102"/>
                      </a:lnTo>
                      <a:lnTo>
                        <a:pt x="1039" y="111"/>
                      </a:lnTo>
                      <a:lnTo>
                        <a:pt x="1053" y="122"/>
                      </a:lnTo>
                      <a:lnTo>
                        <a:pt x="1066" y="132"/>
                      </a:lnTo>
                      <a:lnTo>
                        <a:pt x="1079" y="143"/>
                      </a:lnTo>
                      <a:lnTo>
                        <a:pt x="1090" y="154"/>
                      </a:lnTo>
                      <a:lnTo>
                        <a:pt x="1100" y="167"/>
                      </a:lnTo>
                      <a:lnTo>
                        <a:pt x="1108" y="179"/>
                      </a:lnTo>
                      <a:lnTo>
                        <a:pt x="1116" y="191"/>
                      </a:lnTo>
                      <a:lnTo>
                        <a:pt x="1123" y="203"/>
                      </a:lnTo>
                      <a:lnTo>
                        <a:pt x="1128" y="216"/>
                      </a:lnTo>
                      <a:lnTo>
                        <a:pt x="1131" y="228"/>
                      </a:lnTo>
                      <a:lnTo>
                        <a:pt x="1133" y="241"/>
                      </a:lnTo>
                      <a:lnTo>
                        <a:pt x="1134" y="255"/>
                      </a:lnTo>
                      <a:lnTo>
                        <a:pt x="1134" y="255"/>
                      </a:lnTo>
                      <a:lnTo>
                        <a:pt x="1133" y="269"/>
                      </a:lnTo>
                      <a:lnTo>
                        <a:pt x="1131" y="282"/>
                      </a:lnTo>
                      <a:lnTo>
                        <a:pt x="1128" y="295"/>
                      </a:lnTo>
                      <a:lnTo>
                        <a:pt x="1123" y="307"/>
                      </a:lnTo>
                      <a:lnTo>
                        <a:pt x="1116" y="319"/>
                      </a:lnTo>
                      <a:lnTo>
                        <a:pt x="1108" y="331"/>
                      </a:lnTo>
                      <a:lnTo>
                        <a:pt x="1100" y="343"/>
                      </a:lnTo>
                      <a:lnTo>
                        <a:pt x="1090" y="355"/>
                      </a:lnTo>
                      <a:lnTo>
                        <a:pt x="1079" y="367"/>
                      </a:lnTo>
                      <a:lnTo>
                        <a:pt x="1066" y="378"/>
                      </a:lnTo>
                      <a:lnTo>
                        <a:pt x="1053" y="388"/>
                      </a:lnTo>
                      <a:lnTo>
                        <a:pt x="1039" y="399"/>
                      </a:lnTo>
                      <a:lnTo>
                        <a:pt x="1023" y="409"/>
                      </a:lnTo>
                      <a:lnTo>
                        <a:pt x="1005" y="418"/>
                      </a:lnTo>
                      <a:lnTo>
                        <a:pt x="988" y="427"/>
                      </a:lnTo>
                      <a:lnTo>
                        <a:pt x="970" y="436"/>
                      </a:lnTo>
                      <a:lnTo>
                        <a:pt x="950" y="444"/>
                      </a:lnTo>
                      <a:lnTo>
                        <a:pt x="930" y="452"/>
                      </a:lnTo>
                      <a:lnTo>
                        <a:pt x="908" y="460"/>
                      </a:lnTo>
                      <a:lnTo>
                        <a:pt x="886" y="468"/>
                      </a:lnTo>
                      <a:lnTo>
                        <a:pt x="863" y="474"/>
                      </a:lnTo>
                      <a:lnTo>
                        <a:pt x="840" y="480"/>
                      </a:lnTo>
                      <a:lnTo>
                        <a:pt x="814" y="486"/>
                      </a:lnTo>
                      <a:lnTo>
                        <a:pt x="789" y="491"/>
                      </a:lnTo>
                      <a:lnTo>
                        <a:pt x="764" y="495"/>
                      </a:lnTo>
                      <a:lnTo>
                        <a:pt x="738" y="499"/>
                      </a:lnTo>
                      <a:lnTo>
                        <a:pt x="710" y="502"/>
                      </a:lnTo>
                      <a:lnTo>
                        <a:pt x="682" y="505"/>
                      </a:lnTo>
                      <a:lnTo>
                        <a:pt x="654" y="507"/>
                      </a:lnTo>
                      <a:lnTo>
                        <a:pt x="626" y="509"/>
                      </a:lnTo>
                      <a:lnTo>
                        <a:pt x="596" y="510"/>
                      </a:lnTo>
                      <a:lnTo>
                        <a:pt x="567" y="510"/>
                      </a:lnTo>
                      <a:lnTo>
                        <a:pt x="567" y="510"/>
                      </a:lnTo>
                      <a:close/>
                      <a:moveTo>
                        <a:pt x="567" y="57"/>
                      </a:moveTo>
                      <a:lnTo>
                        <a:pt x="567" y="57"/>
                      </a:lnTo>
                      <a:lnTo>
                        <a:pt x="539" y="57"/>
                      </a:lnTo>
                      <a:lnTo>
                        <a:pt x="511" y="58"/>
                      </a:lnTo>
                      <a:lnTo>
                        <a:pt x="459" y="62"/>
                      </a:lnTo>
                      <a:lnTo>
                        <a:pt x="408" y="67"/>
                      </a:lnTo>
                      <a:lnTo>
                        <a:pt x="360" y="75"/>
                      </a:lnTo>
                      <a:lnTo>
                        <a:pt x="316" y="84"/>
                      </a:lnTo>
                      <a:lnTo>
                        <a:pt x="273" y="95"/>
                      </a:lnTo>
                      <a:lnTo>
                        <a:pt x="235" y="107"/>
                      </a:lnTo>
                      <a:lnTo>
                        <a:pt x="199" y="121"/>
                      </a:lnTo>
                      <a:lnTo>
                        <a:pt x="182" y="128"/>
                      </a:lnTo>
                      <a:lnTo>
                        <a:pt x="167" y="135"/>
                      </a:lnTo>
                      <a:lnTo>
                        <a:pt x="153" y="143"/>
                      </a:lnTo>
                      <a:lnTo>
                        <a:pt x="139" y="151"/>
                      </a:lnTo>
                      <a:lnTo>
                        <a:pt x="127" y="160"/>
                      </a:lnTo>
                      <a:lnTo>
                        <a:pt x="115" y="168"/>
                      </a:lnTo>
                      <a:lnTo>
                        <a:pt x="103" y="176"/>
                      </a:lnTo>
                      <a:lnTo>
                        <a:pt x="94" y="185"/>
                      </a:lnTo>
                      <a:lnTo>
                        <a:pt x="85" y="193"/>
                      </a:lnTo>
                      <a:lnTo>
                        <a:pt x="78" y="202"/>
                      </a:lnTo>
                      <a:lnTo>
                        <a:pt x="72" y="211"/>
                      </a:lnTo>
                      <a:lnTo>
                        <a:pt x="66" y="219"/>
                      </a:lnTo>
                      <a:lnTo>
                        <a:pt x="62" y="228"/>
                      </a:lnTo>
                      <a:lnTo>
                        <a:pt x="59" y="237"/>
                      </a:lnTo>
                      <a:lnTo>
                        <a:pt x="57" y="246"/>
                      </a:lnTo>
                      <a:lnTo>
                        <a:pt x="57" y="255"/>
                      </a:lnTo>
                      <a:lnTo>
                        <a:pt x="57" y="255"/>
                      </a:lnTo>
                      <a:lnTo>
                        <a:pt x="57" y="264"/>
                      </a:lnTo>
                      <a:lnTo>
                        <a:pt x="59" y="273"/>
                      </a:lnTo>
                      <a:lnTo>
                        <a:pt x="62" y="282"/>
                      </a:lnTo>
                      <a:lnTo>
                        <a:pt x="66" y="291"/>
                      </a:lnTo>
                      <a:lnTo>
                        <a:pt x="72" y="299"/>
                      </a:lnTo>
                      <a:lnTo>
                        <a:pt x="78" y="308"/>
                      </a:lnTo>
                      <a:lnTo>
                        <a:pt x="85" y="317"/>
                      </a:lnTo>
                      <a:lnTo>
                        <a:pt x="94" y="325"/>
                      </a:lnTo>
                      <a:lnTo>
                        <a:pt x="103" y="334"/>
                      </a:lnTo>
                      <a:lnTo>
                        <a:pt x="115" y="342"/>
                      </a:lnTo>
                      <a:lnTo>
                        <a:pt x="127" y="350"/>
                      </a:lnTo>
                      <a:lnTo>
                        <a:pt x="139" y="359"/>
                      </a:lnTo>
                      <a:lnTo>
                        <a:pt x="153" y="367"/>
                      </a:lnTo>
                      <a:lnTo>
                        <a:pt x="167" y="375"/>
                      </a:lnTo>
                      <a:lnTo>
                        <a:pt x="182" y="382"/>
                      </a:lnTo>
                      <a:lnTo>
                        <a:pt x="199" y="390"/>
                      </a:lnTo>
                      <a:lnTo>
                        <a:pt x="235" y="403"/>
                      </a:lnTo>
                      <a:lnTo>
                        <a:pt x="273" y="415"/>
                      </a:lnTo>
                      <a:lnTo>
                        <a:pt x="316" y="426"/>
                      </a:lnTo>
                      <a:lnTo>
                        <a:pt x="360" y="435"/>
                      </a:lnTo>
                      <a:lnTo>
                        <a:pt x="408" y="443"/>
                      </a:lnTo>
                      <a:lnTo>
                        <a:pt x="459" y="448"/>
                      </a:lnTo>
                      <a:lnTo>
                        <a:pt x="511" y="452"/>
                      </a:lnTo>
                      <a:lnTo>
                        <a:pt x="539" y="453"/>
                      </a:lnTo>
                      <a:lnTo>
                        <a:pt x="567" y="453"/>
                      </a:lnTo>
                      <a:lnTo>
                        <a:pt x="567" y="453"/>
                      </a:lnTo>
                      <a:lnTo>
                        <a:pt x="595" y="453"/>
                      </a:lnTo>
                      <a:lnTo>
                        <a:pt x="623" y="452"/>
                      </a:lnTo>
                      <a:lnTo>
                        <a:pt x="675" y="448"/>
                      </a:lnTo>
                      <a:lnTo>
                        <a:pt x="726" y="443"/>
                      </a:lnTo>
                      <a:lnTo>
                        <a:pt x="773" y="435"/>
                      </a:lnTo>
                      <a:lnTo>
                        <a:pt x="819" y="426"/>
                      </a:lnTo>
                      <a:lnTo>
                        <a:pt x="861" y="415"/>
                      </a:lnTo>
                      <a:lnTo>
                        <a:pt x="899" y="403"/>
                      </a:lnTo>
                      <a:lnTo>
                        <a:pt x="935" y="390"/>
                      </a:lnTo>
                      <a:lnTo>
                        <a:pt x="951" y="382"/>
                      </a:lnTo>
                      <a:lnTo>
                        <a:pt x="967" y="375"/>
                      </a:lnTo>
                      <a:lnTo>
                        <a:pt x="981" y="367"/>
                      </a:lnTo>
                      <a:lnTo>
                        <a:pt x="995" y="359"/>
                      </a:lnTo>
                      <a:lnTo>
                        <a:pt x="1007" y="350"/>
                      </a:lnTo>
                      <a:lnTo>
                        <a:pt x="1020" y="342"/>
                      </a:lnTo>
                      <a:lnTo>
                        <a:pt x="1030" y="334"/>
                      </a:lnTo>
                      <a:lnTo>
                        <a:pt x="1040" y="325"/>
                      </a:lnTo>
                      <a:lnTo>
                        <a:pt x="1048" y="317"/>
                      </a:lnTo>
                      <a:lnTo>
                        <a:pt x="1056" y="308"/>
                      </a:lnTo>
                      <a:lnTo>
                        <a:pt x="1062" y="299"/>
                      </a:lnTo>
                      <a:lnTo>
                        <a:pt x="1067" y="291"/>
                      </a:lnTo>
                      <a:lnTo>
                        <a:pt x="1072" y="282"/>
                      </a:lnTo>
                      <a:lnTo>
                        <a:pt x="1075" y="273"/>
                      </a:lnTo>
                      <a:lnTo>
                        <a:pt x="1076" y="264"/>
                      </a:lnTo>
                      <a:lnTo>
                        <a:pt x="1077" y="255"/>
                      </a:lnTo>
                      <a:lnTo>
                        <a:pt x="1077" y="255"/>
                      </a:lnTo>
                      <a:lnTo>
                        <a:pt x="1076" y="246"/>
                      </a:lnTo>
                      <a:lnTo>
                        <a:pt x="1075" y="237"/>
                      </a:lnTo>
                      <a:lnTo>
                        <a:pt x="1072" y="228"/>
                      </a:lnTo>
                      <a:lnTo>
                        <a:pt x="1067" y="219"/>
                      </a:lnTo>
                      <a:lnTo>
                        <a:pt x="1062" y="211"/>
                      </a:lnTo>
                      <a:lnTo>
                        <a:pt x="1056" y="202"/>
                      </a:lnTo>
                      <a:lnTo>
                        <a:pt x="1048" y="193"/>
                      </a:lnTo>
                      <a:lnTo>
                        <a:pt x="1040" y="185"/>
                      </a:lnTo>
                      <a:lnTo>
                        <a:pt x="1030" y="176"/>
                      </a:lnTo>
                      <a:lnTo>
                        <a:pt x="1020" y="168"/>
                      </a:lnTo>
                      <a:lnTo>
                        <a:pt x="1007" y="160"/>
                      </a:lnTo>
                      <a:lnTo>
                        <a:pt x="995" y="151"/>
                      </a:lnTo>
                      <a:lnTo>
                        <a:pt x="981" y="143"/>
                      </a:lnTo>
                      <a:lnTo>
                        <a:pt x="967" y="135"/>
                      </a:lnTo>
                      <a:lnTo>
                        <a:pt x="951" y="128"/>
                      </a:lnTo>
                      <a:lnTo>
                        <a:pt x="935" y="121"/>
                      </a:lnTo>
                      <a:lnTo>
                        <a:pt x="899" y="107"/>
                      </a:lnTo>
                      <a:lnTo>
                        <a:pt x="861" y="95"/>
                      </a:lnTo>
                      <a:lnTo>
                        <a:pt x="819" y="84"/>
                      </a:lnTo>
                      <a:lnTo>
                        <a:pt x="773" y="75"/>
                      </a:lnTo>
                      <a:lnTo>
                        <a:pt x="726" y="67"/>
                      </a:lnTo>
                      <a:lnTo>
                        <a:pt x="675" y="62"/>
                      </a:lnTo>
                      <a:lnTo>
                        <a:pt x="623" y="58"/>
                      </a:lnTo>
                      <a:lnTo>
                        <a:pt x="595" y="57"/>
                      </a:lnTo>
                      <a:lnTo>
                        <a:pt x="567" y="57"/>
                      </a:lnTo>
                      <a:lnTo>
                        <a:pt x="567" y="5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g1ebbbcf9ef1_1_5"/>
                <p:cNvSpPr/>
                <p:nvPr/>
              </p:nvSpPr>
              <p:spPr>
                <a:xfrm>
                  <a:off x="7715250" y="1930400"/>
                  <a:ext cx="300038" cy="74613"/>
                </a:xfrm>
                <a:custGeom>
                  <a:rect b="b" l="l" r="r" t="t"/>
                  <a:pathLst>
                    <a:path extrusionOk="0" h="284" w="1134">
                      <a:moveTo>
                        <a:pt x="567" y="284"/>
                      </a:moveTo>
                      <a:lnTo>
                        <a:pt x="567" y="284"/>
                      </a:lnTo>
                      <a:lnTo>
                        <a:pt x="538" y="283"/>
                      </a:lnTo>
                      <a:lnTo>
                        <a:pt x="508" y="282"/>
                      </a:lnTo>
                      <a:lnTo>
                        <a:pt x="479" y="281"/>
                      </a:lnTo>
                      <a:lnTo>
                        <a:pt x="451" y="279"/>
                      </a:lnTo>
                      <a:lnTo>
                        <a:pt x="424" y="276"/>
                      </a:lnTo>
                      <a:lnTo>
                        <a:pt x="396" y="272"/>
                      </a:lnTo>
                      <a:lnTo>
                        <a:pt x="370" y="269"/>
                      </a:lnTo>
                      <a:lnTo>
                        <a:pt x="344" y="264"/>
                      </a:lnTo>
                      <a:lnTo>
                        <a:pt x="319" y="259"/>
                      </a:lnTo>
                      <a:lnTo>
                        <a:pt x="294" y="254"/>
                      </a:lnTo>
                      <a:lnTo>
                        <a:pt x="271" y="248"/>
                      </a:lnTo>
                      <a:lnTo>
                        <a:pt x="248" y="241"/>
                      </a:lnTo>
                      <a:lnTo>
                        <a:pt x="226" y="234"/>
                      </a:lnTo>
                      <a:lnTo>
                        <a:pt x="204" y="227"/>
                      </a:lnTo>
                      <a:lnTo>
                        <a:pt x="184" y="218"/>
                      </a:lnTo>
                      <a:lnTo>
                        <a:pt x="164" y="209"/>
                      </a:lnTo>
                      <a:lnTo>
                        <a:pt x="146" y="201"/>
                      </a:lnTo>
                      <a:lnTo>
                        <a:pt x="128" y="192"/>
                      </a:lnTo>
                      <a:lnTo>
                        <a:pt x="111" y="182"/>
                      </a:lnTo>
                      <a:lnTo>
                        <a:pt x="95" y="172"/>
                      </a:lnTo>
                      <a:lnTo>
                        <a:pt x="81" y="162"/>
                      </a:lnTo>
                      <a:lnTo>
                        <a:pt x="67" y="151"/>
                      </a:lnTo>
                      <a:lnTo>
                        <a:pt x="55" y="140"/>
                      </a:lnTo>
                      <a:lnTo>
                        <a:pt x="44" y="129"/>
                      </a:lnTo>
                      <a:lnTo>
                        <a:pt x="34" y="117"/>
                      </a:lnTo>
                      <a:lnTo>
                        <a:pt x="25" y="105"/>
                      </a:lnTo>
                      <a:lnTo>
                        <a:pt x="18" y="93"/>
                      </a:lnTo>
                      <a:lnTo>
                        <a:pt x="11" y="81"/>
                      </a:lnTo>
                      <a:lnTo>
                        <a:pt x="6" y="68"/>
                      </a:lnTo>
                      <a:lnTo>
                        <a:pt x="2" y="55"/>
                      </a:lnTo>
                      <a:lnTo>
                        <a:pt x="0" y="42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3"/>
                      </a:lnTo>
                      <a:lnTo>
                        <a:pt x="2" y="18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8" y="2"/>
                      </a:lnTo>
                      <a:lnTo>
                        <a:pt x="23" y="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34" y="1"/>
                      </a:lnTo>
                      <a:lnTo>
                        <a:pt x="40" y="2"/>
                      </a:lnTo>
                      <a:lnTo>
                        <a:pt x="44" y="5"/>
                      </a:lnTo>
                      <a:lnTo>
                        <a:pt x="49" y="8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7" y="29"/>
                      </a:lnTo>
                      <a:lnTo>
                        <a:pt x="57" y="29"/>
                      </a:lnTo>
                      <a:lnTo>
                        <a:pt x="57" y="38"/>
                      </a:lnTo>
                      <a:lnTo>
                        <a:pt x="59" y="47"/>
                      </a:lnTo>
                      <a:lnTo>
                        <a:pt x="62" y="55"/>
                      </a:lnTo>
                      <a:lnTo>
                        <a:pt x="66" y="64"/>
                      </a:lnTo>
                      <a:lnTo>
                        <a:pt x="72" y="73"/>
                      </a:lnTo>
                      <a:lnTo>
                        <a:pt x="78" y="82"/>
                      </a:lnTo>
                      <a:lnTo>
                        <a:pt x="85" y="90"/>
                      </a:lnTo>
                      <a:lnTo>
                        <a:pt x="94" y="99"/>
                      </a:lnTo>
                      <a:lnTo>
                        <a:pt x="103" y="107"/>
                      </a:lnTo>
                      <a:lnTo>
                        <a:pt x="115" y="116"/>
                      </a:lnTo>
                      <a:lnTo>
                        <a:pt x="127" y="125"/>
                      </a:lnTo>
                      <a:lnTo>
                        <a:pt x="139" y="133"/>
                      </a:lnTo>
                      <a:lnTo>
                        <a:pt x="153" y="141"/>
                      </a:lnTo>
                      <a:lnTo>
                        <a:pt x="167" y="149"/>
                      </a:lnTo>
                      <a:lnTo>
                        <a:pt x="182" y="156"/>
                      </a:lnTo>
                      <a:lnTo>
                        <a:pt x="199" y="163"/>
                      </a:lnTo>
                      <a:lnTo>
                        <a:pt x="235" y="177"/>
                      </a:lnTo>
                      <a:lnTo>
                        <a:pt x="273" y="189"/>
                      </a:lnTo>
                      <a:lnTo>
                        <a:pt x="316" y="200"/>
                      </a:lnTo>
                      <a:lnTo>
                        <a:pt x="360" y="209"/>
                      </a:lnTo>
                      <a:lnTo>
                        <a:pt x="408" y="216"/>
                      </a:lnTo>
                      <a:lnTo>
                        <a:pt x="459" y="223"/>
                      </a:lnTo>
                      <a:lnTo>
                        <a:pt x="511" y="226"/>
                      </a:lnTo>
                      <a:lnTo>
                        <a:pt x="539" y="227"/>
                      </a:lnTo>
                      <a:lnTo>
                        <a:pt x="567" y="227"/>
                      </a:lnTo>
                      <a:lnTo>
                        <a:pt x="567" y="227"/>
                      </a:lnTo>
                      <a:lnTo>
                        <a:pt x="594" y="227"/>
                      </a:lnTo>
                      <a:lnTo>
                        <a:pt x="623" y="226"/>
                      </a:lnTo>
                      <a:lnTo>
                        <a:pt x="675" y="223"/>
                      </a:lnTo>
                      <a:lnTo>
                        <a:pt x="726" y="216"/>
                      </a:lnTo>
                      <a:lnTo>
                        <a:pt x="773" y="209"/>
                      </a:lnTo>
                      <a:lnTo>
                        <a:pt x="819" y="200"/>
                      </a:lnTo>
                      <a:lnTo>
                        <a:pt x="860" y="189"/>
                      </a:lnTo>
                      <a:lnTo>
                        <a:pt x="899" y="177"/>
                      </a:lnTo>
                      <a:lnTo>
                        <a:pt x="935" y="163"/>
                      </a:lnTo>
                      <a:lnTo>
                        <a:pt x="951" y="156"/>
                      </a:lnTo>
                      <a:lnTo>
                        <a:pt x="967" y="149"/>
                      </a:lnTo>
                      <a:lnTo>
                        <a:pt x="981" y="141"/>
                      </a:lnTo>
                      <a:lnTo>
                        <a:pt x="995" y="133"/>
                      </a:lnTo>
                      <a:lnTo>
                        <a:pt x="1007" y="125"/>
                      </a:lnTo>
                      <a:lnTo>
                        <a:pt x="1020" y="116"/>
                      </a:lnTo>
                      <a:lnTo>
                        <a:pt x="1030" y="107"/>
                      </a:lnTo>
                      <a:lnTo>
                        <a:pt x="1040" y="99"/>
                      </a:lnTo>
                      <a:lnTo>
                        <a:pt x="1048" y="90"/>
                      </a:lnTo>
                      <a:lnTo>
                        <a:pt x="1056" y="82"/>
                      </a:lnTo>
                      <a:lnTo>
                        <a:pt x="1062" y="73"/>
                      </a:lnTo>
                      <a:lnTo>
                        <a:pt x="1067" y="64"/>
                      </a:lnTo>
                      <a:lnTo>
                        <a:pt x="1072" y="55"/>
                      </a:lnTo>
                      <a:lnTo>
                        <a:pt x="1075" y="47"/>
                      </a:lnTo>
                      <a:lnTo>
                        <a:pt x="1076" y="38"/>
                      </a:lnTo>
                      <a:lnTo>
                        <a:pt x="1077" y="29"/>
                      </a:lnTo>
                      <a:lnTo>
                        <a:pt x="1077" y="29"/>
                      </a:lnTo>
                      <a:lnTo>
                        <a:pt x="1078" y="23"/>
                      </a:lnTo>
                      <a:lnTo>
                        <a:pt x="1079" y="18"/>
                      </a:lnTo>
                      <a:lnTo>
                        <a:pt x="1082" y="12"/>
                      </a:lnTo>
                      <a:lnTo>
                        <a:pt x="1085" y="8"/>
                      </a:lnTo>
                      <a:lnTo>
                        <a:pt x="1089" y="5"/>
                      </a:lnTo>
                      <a:lnTo>
                        <a:pt x="1094" y="2"/>
                      </a:lnTo>
                      <a:lnTo>
                        <a:pt x="1099" y="1"/>
                      </a:lnTo>
                      <a:lnTo>
                        <a:pt x="1105" y="0"/>
                      </a:lnTo>
                      <a:lnTo>
                        <a:pt x="1105" y="0"/>
                      </a:lnTo>
                      <a:lnTo>
                        <a:pt x="1111" y="1"/>
                      </a:lnTo>
                      <a:lnTo>
                        <a:pt x="1116" y="2"/>
                      </a:lnTo>
                      <a:lnTo>
                        <a:pt x="1122" y="5"/>
                      </a:lnTo>
                      <a:lnTo>
                        <a:pt x="1126" y="8"/>
                      </a:lnTo>
                      <a:lnTo>
                        <a:pt x="1129" y="12"/>
                      </a:lnTo>
                      <a:lnTo>
                        <a:pt x="1132" y="18"/>
                      </a:lnTo>
                      <a:lnTo>
                        <a:pt x="1133" y="23"/>
                      </a:lnTo>
                      <a:lnTo>
                        <a:pt x="1134" y="29"/>
                      </a:lnTo>
                      <a:lnTo>
                        <a:pt x="1134" y="29"/>
                      </a:lnTo>
                      <a:lnTo>
                        <a:pt x="1133" y="42"/>
                      </a:lnTo>
                      <a:lnTo>
                        <a:pt x="1131" y="55"/>
                      </a:lnTo>
                      <a:lnTo>
                        <a:pt x="1128" y="68"/>
                      </a:lnTo>
                      <a:lnTo>
                        <a:pt x="1123" y="81"/>
                      </a:lnTo>
                      <a:lnTo>
                        <a:pt x="1116" y="93"/>
                      </a:lnTo>
                      <a:lnTo>
                        <a:pt x="1108" y="105"/>
                      </a:lnTo>
                      <a:lnTo>
                        <a:pt x="1100" y="117"/>
                      </a:lnTo>
                      <a:lnTo>
                        <a:pt x="1090" y="129"/>
                      </a:lnTo>
                      <a:lnTo>
                        <a:pt x="1079" y="140"/>
                      </a:lnTo>
                      <a:lnTo>
                        <a:pt x="1066" y="151"/>
                      </a:lnTo>
                      <a:lnTo>
                        <a:pt x="1053" y="162"/>
                      </a:lnTo>
                      <a:lnTo>
                        <a:pt x="1038" y="172"/>
                      </a:lnTo>
                      <a:lnTo>
                        <a:pt x="1023" y="182"/>
                      </a:lnTo>
                      <a:lnTo>
                        <a:pt x="1005" y="192"/>
                      </a:lnTo>
                      <a:lnTo>
                        <a:pt x="988" y="201"/>
                      </a:lnTo>
                      <a:lnTo>
                        <a:pt x="969" y="209"/>
                      </a:lnTo>
                      <a:lnTo>
                        <a:pt x="950" y="218"/>
                      </a:lnTo>
                      <a:lnTo>
                        <a:pt x="930" y="227"/>
                      </a:lnTo>
                      <a:lnTo>
                        <a:pt x="908" y="234"/>
                      </a:lnTo>
                      <a:lnTo>
                        <a:pt x="886" y="241"/>
                      </a:lnTo>
                      <a:lnTo>
                        <a:pt x="863" y="248"/>
                      </a:lnTo>
                      <a:lnTo>
                        <a:pt x="839" y="254"/>
                      </a:lnTo>
                      <a:lnTo>
                        <a:pt x="814" y="259"/>
                      </a:lnTo>
                      <a:lnTo>
                        <a:pt x="789" y="264"/>
                      </a:lnTo>
                      <a:lnTo>
                        <a:pt x="764" y="269"/>
                      </a:lnTo>
                      <a:lnTo>
                        <a:pt x="737" y="272"/>
                      </a:lnTo>
                      <a:lnTo>
                        <a:pt x="710" y="276"/>
                      </a:lnTo>
                      <a:lnTo>
                        <a:pt x="682" y="279"/>
                      </a:lnTo>
                      <a:lnTo>
                        <a:pt x="654" y="281"/>
                      </a:lnTo>
                      <a:lnTo>
                        <a:pt x="626" y="282"/>
                      </a:lnTo>
                      <a:lnTo>
                        <a:pt x="596" y="283"/>
                      </a:lnTo>
                      <a:lnTo>
                        <a:pt x="567" y="284"/>
                      </a:lnTo>
                      <a:lnTo>
                        <a:pt x="567" y="2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g1ebbbcf9ef1_1_5"/>
                <p:cNvSpPr/>
                <p:nvPr/>
              </p:nvSpPr>
              <p:spPr>
                <a:xfrm>
                  <a:off x="7715250" y="1997075"/>
                  <a:ext cx="300038" cy="74613"/>
                </a:xfrm>
                <a:custGeom>
                  <a:rect b="b" l="l" r="r" t="t"/>
                  <a:pathLst>
                    <a:path extrusionOk="0" h="283" w="1134">
                      <a:moveTo>
                        <a:pt x="567" y="283"/>
                      </a:moveTo>
                      <a:lnTo>
                        <a:pt x="567" y="283"/>
                      </a:lnTo>
                      <a:lnTo>
                        <a:pt x="538" y="283"/>
                      </a:lnTo>
                      <a:lnTo>
                        <a:pt x="508" y="282"/>
                      </a:lnTo>
                      <a:lnTo>
                        <a:pt x="479" y="280"/>
                      </a:lnTo>
                      <a:lnTo>
                        <a:pt x="451" y="278"/>
                      </a:lnTo>
                      <a:lnTo>
                        <a:pt x="424" y="274"/>
                      </a:lnTo>
                      <a:lnTo>
                        <a:pt x="396" y="271"/>
                      </a:lnTo>
                      <a:lnTo>
                        <a:pt x="370" y="267"/>
                      </a:lnTo>
                      <a:lnTo>
                        <a:pt x="344" y="263"/>
                      </a:lnTo>
                      <a:lnTo>
                        <a:pt x="319" y="258"/>
                      </a:lnTo>
                      <a:lnTo>
                        <a:pt x="294" y="252"/>
                      </a:lnTo>
                      <a:lnTo>
                        <a:pt x="271" y="246"/>
                      </a:lnTo>
                      <a:lnTo>
                        <a:pt x="248" y="240"/>
                      </a:lnTo>
                      <a:lnTo>
                        <a:pt x="226" y="233"/>
                      </a:lnTo>
                      <a:lnTo>
                        <a:pt x="204" y="225"/>
                      </a:lnTo>
                      <a:lnTo>
                        <a:pt x="184" y="217"/>
                      </a:lnTo>
                      <a:lnTo>
                        <a:pt x="164" y="209"/>
                      </a:lnTo>
                      <a:lnTo>
                        <a:pt x="146" y="200"/>
                      </a:lnTo>
                      <a:lnTo>
                        <a:pt x="128" y="191"/>
                      </a:lnTo>
                      <a:lnTo>
                        <a:pt x="111" y="182"/>
                      </a:lnTo>
                      <a:lnTo>
                        <a:pt x="95" y="171"/>
                      </a:lnTo>
                      <a:lnTo>
                        <a:pt x="81" y="160"/>
                      </a:lnTo>
                      <a:lnTo>
                        <a:pt x="67" y="150"/>
                      </a:lnTo>
                      <a:lnTo>
                        <a:pt x="55" y="139"/>
                      </a:lnTo>
                      <a:lnTo>
                        <a:pt x="44" y="128"/>
                      </a:lnTo>
                      <a:lnTo>
                        <a:pt x="34" y="116"/>
                      </a:lnTo>
                      <a:lnTo>
                        <a:pt x="25" y="104"/>
                      </a:lnTo>
                      <a:lnTo>
                        <a:pt x="18" y="92"/>
                      </a:lnTo>
                      <a:lnTo>
                        <a:pt x="11" y="80"/>
                      </a:lnTo>
                      <a:lnTo>
                        <a:pt x="6" y="67"/>
                      </a:lnTo>
                      <a:lnTo>
                        <a:pt x="2" y="54"/>
                      </a:lnTo>
                      <a:lnTo>
                        <a:pt x="0" y="41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12" y="4"/>
                      </a:lnTo>
                      <a:lnTo>
                        <a:pt x="18" y="2"/>
                      </a:lnTo>
                      <a:lnTo>
                        <a:pt x="23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4" y="4"/>
                      </a:lnTo>
                      <a:lnTo>
                        <a:pt x="49" y="8"/>
                      </a:lnTo>
                      <a:lnTo>
                        <a:pt x="52" y="12"/>
                      </a:lnTo>
                      <a:lnTo>
                        <a:pt x="55" y="17"/>
                      </a:lnTo>
                      <a:lnTo>
                        <a:pt x="56" y="22"/>
                      </a:lnTo>
                      <a:lnTo>
                        <a:pt x="57" y="28"/>
                      </a:lnTo>
                      <a:lnTo>
                        <a:pt x="57" y="28"/>
                      </a:lnTo>
                      <a:lnTo>
                        <a:pt x="57" y="36"/>
                      </a:lnTo>
                      <a:lnTo>
                        <a:pt x="59" y="45"/>
                      </a:lnTo>
                      <a:lnTo>
                        <a:pt x="62" y="54"/>
                      </a:lnTo>
                      <a:lnTo>
                        <a:pt x="66" y="63"/>
                      </a:lnTo>
                      <a:lnTo>
                        <a:pt x="72" y="72"/>
                      </a:lnTo>
                      <a:lnTo>
                        <a:pt x="78" y="81"/>
                      </a:lnTo>
                      <a:lnTo>
                        <a:pt x="85" y="90"/>
                      </a:lnTo>
                      <a:lnTo>
                        <a:pt x="94" y="98"/>
                      </a:lnTo>
                      <a:lnTo>
                        <a:pt x="103" y="107"/>
                      </a:lnTo>
                      <a:lnTo>
                        <a:pt x="115" y="115"/>
                      </a:lnTo>
                      <a:lnTo>
                        <a:pt x="127" y="124"/>
                      </a:lnTo>
                      <a:lnTo>
                        <a:pt x="139" y="132"/>
                      </a:lnTo>
                      <a:lnTo>
                        <a:pt x="153" y="139"/>
                      </a:lnTo>
                      <a:lnTo>
                        <a:pt x="167" y="147"/>
                      </a:lnTo>
                      <a:lnTo>
                        <a:pt x="182" y="154"/>
                      </a:lnTo>
                      <a:lnTo>
                        <a:pt x="199" y="162"/>
                      </a:lnTo>
                      <a:lnTo>
                        <a:pt x="235" y="176"/>
                      </a:lnTo>
                      <a:lnTo>
                        <a:pt x="273" y="188"/>
                      </a:lnTo>
                      <a:lnTo>
                        <a:pt x="316" y="199"/>
                      </a:lnTo>
                      <a:lnTo>
                        <a:pt x="360" y="208"/>
                      </a:lnTo>
                      <a:lnTo>
                        <a:pt x="408" y="216"/>
                      </a:lnTo>
                      <a:lnTo>
                        <a:pt x="459" y="221"/>
                      </a:lnTo>
                      <a:lnTo>
                        <a:pt x="511" y="225"/>
                      </a:lnTo>
                      <a:lnTo>
                        <a:pt x="539" y="226"/>
                      </a:lnTo>
                      <a:lnTo>
                        <a:pt x="567" y="226"/>
                      </a:lnTo>
                      <a:lnTo>
                        <a:pt x="567" y="226"/>
                      </a:lnTo>
                      <a:lnTo>
                        <a:pt x="594" y="226"/>
                      </a:lnTo>
                      <a:lnTo>
                        <a:pt x="623" y="225"/>
                      </a:lnTo>
                      <a:lnTo>
                        <a:pt x="675" y="221"/>
                      </a:lnTo>
                      <a:lnTo>
                        <a:pt x="726" y="216"/>
                      </a:lnTo>
                      <a:lnTo>
                        <a:pt x="773" y="208"/>
                      </a:lnTo>
                      <a:lnTo>
                        <a:pt x="819" y="199"/>
                      </a:lnTo>
                      <a:lnTo>
                        <a:pt x="860" y="188"/>
                      </a:lnTo>
                      <a:lnTo>
                        <a:pt x="899" y="176"/>
                      </a:lnTo>
                      <a:lnTo>
                        <a:pt x="935" y="162"/>
                      </a:lnTo>
                      <a:lnTo>
                        <a:pt x="951" y="154"/>
                      </a:lnTo>
                      <a:lnTo>
                        <a:pt x="967" y="147"/>
                      </a:lnTo>
                      <a:lnTo>
                        <a:pt x="981" y="139"/>
                      </a:lnTo>
                      <a:lnTo>
                        <a:pt x="995" y="132"/>
                      </a:lnTo>
                      <a:lnTo>
                        <a:pt x="1007" y="124"/>
                      </a:lnTo>
                      <a:lnTo>
                        <a:pt x="1020" y="115"/>
                      </a:lnTo>
                      <a:lnTo>
                        <a:pt x="1030" y="107"/>
                      </a:lnTo>
                      <a:lnTo>
                        <a:pt x="1040" y="98"/>
                      </a:lnTo>
                      <a:lnTo>
                        <a:pt x="1048" y="90"/>
                      </a:lnTo>
                      <a:lnTo>
                        <a:pt x="1056" y="81"/>
                      </a:lnTo>
                      <a:lnTo>
                        <a:pt x="1062" y="72"/>
                      </a:lnTo>
                      <a:lnTo>
                        <a:pt x="1067" y="63"/>
                      </a:lnTo>
                      <a:lnTo>
                        <a:pt x="1072" y="54"/>
                      </a:lnTo>
                      <a:lnTo>
                        <a:pt x="1075" y="45"/>
                      </a:lnTo>
                      <a:lnTo>
                        <a:pt x="1076" y="36"/>
                      </a:lnTo>
                      <a:lnTo>
                        <a:pt x="1077" y="28"/>
                      </a:lnTo>
                      <a:lnTo>
                        <a:pt x="1077" y="28"/>
                      </a:lnTo>
                      <a:lnTo>
                        <a:pt x="1078" y="22"/>
                      </a:lnTo>
                      <a:lnTo>
                        <a:pt x="1079" y="17"/>
                      </a:lnTo>
                      <a:lnTo>
                        <a:pt x="1082" y="12"/>
                      </a:lnTo>
                      <a:lnTo>
                        <a:pt x="1085" y="8"/>
                      </a:lnTo>
                      <a:lnTo>
                        <a:pt x="1089" y="4"/>
                      </a:lnTo>
                      <a:lnTo>
                        <a:pt x="1094" y="2"/>
                      </a:lnTo>
                      <a:lnTo>
                        <a:pt x="1099" y="0"/>
                      </a:lnTo>
                      <a:lnTo>
                        <a:pt x="1105" y="0"/>
                      </a:lnTo>
                      <a:lnTo>
                        <a:pt x="1105" y="0"/>
                      </a:lnTo>
                      <a:lnTo>
                        <a:pt x="1111" y="0"/>
                      </a:lnTo>
                      <a:lnTo>
                        <a:pt x="1116" y="2"/>
                      </a:lnTo>
                      <a:lnTo>
                        <a:pt x="1122" y="4"/>
                      </a:lnTo>
                      <a:lnTo>
                        <a:pt x="1126" y="8"/>
                      </a:lnTo>
                      <a:lnTo>
                        <a:pt x="1129" y="12"/>
                      </a:lnTo>
                      <a:lnTo>
                        <a:pt x="1132" y="17"/>
                      </a:lnTo>
                      <a:lnTo>
                        <a:pt x="1133" y="22"/>
                      </a:lnTo>
                      <a:lnTo>
                        <a:pt x="1134" y="28"/>
                      </a:lnTo>
                      <a:lnTo>
                        <a:pt x="1134" y="28"/>
                      </a:lnTo>
                      <a:lnTo>
                        <a:pt x="1133" y="41"/>
                      </a:lnTo>
                      <a:lnTo>
                        <a:pt x="1131" y="54"/>
                      </a:lnTo>
                      <a:lnTo>
                        <a:pt x="1128" y="67"/>
                      </a:lnTo>
                      <a:lnTo>
                        <a:pt x="1123" y="80"/>
                      </a:lnTo>
                      <a:lnTo>
                        <a:pt x="1116" y="92"/>
                      </a:lnTo>
                      <a:lnTo>
                        <a:pt x="1108" y="104"/>
                      </a:lnTo>
                      <a:lnTo>
                        <a:pt x="1100" y="116"/>
                      </a:lnTo>
                      <a:lnTo>
                        <a:pt x="1090" y="128"/>
                      </a:lnTo>
                      <a:lnTo>
                        <a:pt x="1079" y="139"/>
                      </a:lnTo>
                      <a:lnTo>
                        <a:pt x="1066" y="150"/>
                      </a:lnTo>
                      <a:lnTo>
                        <a:pt x="1053" y="160"/>
                      </a:lnTo>
                      <a:lnTo>
                        <a:pt x="1038" y="171"/>
                      </a:lnTo>
                      <a:lnTo>
                        <a:pt x="1023" y="182"/>
                      </a:lnTo>
                      <a:lnTo>
                        <a:pt x="1005" y="191"/>
                      </a:lnTo>
                      <a:lnTo>
                        <a:pt x="988" y="200"/>
                      </a:lnTo>
                      <a:lnTo>
                        <a:pt x="969" y="209"/>
                      </a:lnTo>
                      <a:lnTo>
                        <a:pt x="950" y="217"/>
                      </a:lnTo>
                      <a:lnTo>
                        <a:pt x="930" y="225"/>
                      </a:lnTo>
                      <a:lnTo>
                        <a:pt x="908" y="233"/>
                      </a:lnTo>
                      <a:lnTo>
                        <a:pt x="886" y="240"/>
                      </a:lnTo>
                      <a:lnTo>
                        <a:pt x="863" y="246"/>
                      </a:lnTo>
                      <a:lnTo>
                        <a:pt x="839" y="252"/>
                      </a:lnTo>
                      <a:lnTo>
                        <a:pt x="814" y="258"/>
                      </a:lnTo>
                      <a:lnTo>
                        <a:pt x="789" y="263"/>
                      </a:lnTo>
                      <a:lnTo>
                        <a:pt x="764" y="267"/>
                      </a:lnTo>
                      <a:lnTo>
                        <a:pt x="737" y="271"/>
                      </a:lnTo>
                      <a:lnTo>
                        <a:pt x="710" y="274"/>
                      </a:lnTo>
                      <a:lnTo>
                        <a:pt x="682" y="278"/>
                      </a:lnTo>
                      <a:lnTo>
                        <a:pt x="654" y="280"/>
                      </a:lnTo>
                      <a:lnTo>
                        <a:pt x="626" y="282"/>
                      </a:lnTo>
                      <a:lnTo>
                        <a:pt x="596" y="283"/>
                      </a:lnTo>
                      <a:lnTo>
                        <a:pt x="567" y="283"/>
                      </a:lnTo>
                      <a:lnTo>
                        <a:pt x="567" y="28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g1ebbbcf9ef1_1_5"/>
                <p:cNvSpPr/>
                <p:nvPr/>
              </p:nvSpPr>
              <p:spPr>
                <a:xfrm>
                  <a:off x="7715250" y="1870075"/>
                  <a:ext cx="300038" cy="269875"/>
                </a:xfrm>
                <a:custGeom>
                  <a:rect b="b" l="l" r="r" t="t"/>
                  <a:pathLst>
                    <a:path extrusionOk="0" h="1021" w="1134">
                      <a:moveTo>
                        <a:pt x="567" y="1021"/>
                      </a:moveTo>
                      <a:lnTo>
                        <a:pt x="567" y="1021"/>
                      </a:lnTo>
                      <a:lnTo>
                        <a:pt x="538" y="1020"/>
                      </a:lnTo>
                      <a:lnTo>
                        <a:pt x="508" y="1019"/>
                      </a:lnTo>
                      <a:lnTo>
                        <a:pt x="479" y="1018"/>
                      </a:lnTo>
                      <a:lnTo>
                        <a:pt x="451" y="1016"/>
                      </a:lnTo>
                      <a:lnTo>
                        <a:pt x="424" y="1013"/>
                      </a:lnTo>
                      <a:lnTo>
                        <a:pt x="396" y="1010"/>
                      </a:lnTo>
                      <a:lnTo>
                        <a:pt x="370" y="1006"/>
                      </a:lnTo>
                      <a:lnTo>
                        <a:pt x="344" y="1001"/>
                      </a:lnTo>
                      <a:lnTo>
                        <a:pt x="319" y="996"/>
                      </a:lnTo>
                      <a:lnTo>
                        <a:pt x="294" y="991"/>
                      </a:lnTo>
                      <a:lnTo>
                        <a:pt x="271" y="985"/>
                      </a:lnTo>
                      <a:lnTo>
                        <a:pt x="248" y="978"/>
                      </a:lnTo>
                      <a:lnTo>
                        <a:pt x="226" y="971"/>
                      </a:lnTo>
                      <a:lnTo>
                        <a:pt x="204" y="963"/>
                      </a:lnTo>
                      <a:lnTo>
                        <a:pt x="184" y="955"/>
                      </a:lnTo>
                      <a:lnTo>
                        <a:pt x="164" y="947"/>
                      </a:lnTo>
                      <a:lnTo>
                        <a:pt x="146" y="938"/>
                      </a:lnTo>
                      <a:lnTo>
                        <a:pt x="128" y="929"/>
                      </a:lnTo>
                      <a:lnTo>
                        <a:pt x="111" y="919"/>
                      </a:lnTo>
                      <a:lnTo>
                        <a:pt x="95" y="909"/>
                      </a:lnTo>
                      <a:lnTo>
                        <a:pt x="81" y="899"/>
                      </a:lnTo>
                      <a:lnTo>
                        <a:pt x="67" y="888"/>
                      </a:lnTo>
                      <a:lnTo>
                        <a:pt x="55" y="878"/>
                      </a:lnTo>
                      <a:lnTo>
                        <a:pt x="44" y="866"/>
                      </a:lnTo>
                      <a:lnTo>
                        <a:pt x="34" y="854"/>
                      </a:lnTo>
                      <a:lnTo>
                        <a:pt x="25" y="842"/>
                      </a:lnTo>
                      <a:lnTo>
                        <a:pt x="18" y="830"/>
                      </a:lnTo>
                      <a:lnTo>
                        <a:pt x="11" y="818"/>
                      </a:lnTo>
                      <a:lnTo>
                        <a:pt x="6" y="805"/>
                      </a:lnTo>
                      <a:lnTo>
                        <a:pt x="2" y="792"/>
                      </a:lnTo>
                      <a:lnTo>
                        <a:pt x="0" y="779"/>
                      </a:lnTo>
                      <a:lnTo>
                        <a:pt x="0" y="766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3"/>
                      </a:lnTo>
                      <a:lnTo>
                        <a:pt x="2" y="18"/>
                      </a:lnTo>
                      <a:lnTo>
                        <a:pt x="4" y="13"/>
                      </a:lnTo>
                      <a:lnTo>
                        <a:pt x="8" y="9"/>
                      </a:lnTo>
                      <a:lnTo>
                        <a:pt x="12" y="5"/>
                      </a:lnTo>
                      <a:lnTo>
                        <a:pt x="18" y="3"/>
                      </a:lnTo>
                      <a:lnTo>
                        <a:pt x="23" y="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34" y="1"/>
                      </a:lnTo>
                      <a:lnTo>
                        <a:pt x="40" y="3"/>
                      </a:lnTo>
                      <a:lnTo>
                        <a:pt x="44" y="5"/>
                      </a:lnTo>
                      <a:lnTo>
                        <a:pt x="49" y="9"/>
                      </a:lnTo>
                      <a:lnTo>
                        <a:pt x="52" y="13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7" y="29"/>
                      </a:lnTo>
                      <a:lnTo>
                        <a:pt x="57" y="766"/>
                      </a:lnTo>
                      <a:lnTo>
                        <a:pt x="57" y="766"/>
                      </a:lnTo>
                      <a:lnTo>
                        <a:pt x="57" y="775"/>
                      </a:lnTo>
                      <a:lnTo>
                        <a:pt x="59" y="784"/>
                      </a:lnTo>
                      <a:lnTo>
                        <a:pt x="62" y="792"/>
                      </a:lnTo>
                      <a:lnTo>
                        <a:pt x="66" y="801"/>
                      </a:lnTo>
                      <a:lnTo>
                        <a:pt x="72" y="810"/>
                      </a:lnTo>
                      <a:lnTo>
                        <a:pt x="78" y="819"/>
                      </a:lnTo>
                      <a:lnTo>
                        <a:pt x="85" y="827"/>
                      </a:lnTo>
                      <a:lnTo>
                        <a:pt x="94" y="836"/>
                      </a:lnTo>
                      <a:lnTo>
                        <a:pt x="103" y="844"/>
                      </a:lnTo>
                      <a:lnTo>
                        <a:pt x="115" y="853"/>
                      </a:lnTo>
                      <a:lnTo>
                        <a:pt x="127" y="861"/>
                      </a:lnTo>
                      <a:lnTo>
                        <a:pt x="139" y="870"/>
                      </a:lnTo>
                      <a:lnTo>
                        <a:pt x="153" y="878"/>
                      </a:lnTo>
                      <a:lnTo>
                        <a:pt x="167" y="886"/>
                      </a:lnTo>
                      <a:lnTo>
                        <a:pt x="182" y="893"/>
                      </a:lnTo>
                      <a:lnTo>
                        <a:pt x="199" y="900"/>
                      </a:lnTo>
                      <a:lnTo>
                        <a:pt x="235" y="914"/>
                      </a:lnTo>
                      <a:lnTo>
                        <a:pt x="273" y="926"/>
                      </a:lnTo>
                      <a:lnTo>
                        <a:pt x="316" y="937"/>
                      </a:lnTo>
                      <a:lnTo>
                        <a:pt x="360" y="946"/>
                      </a:lnTo>
                      <a:lnTo>
                        <a:pt x="408" y="953"/>
                      </a:lnTo>
                      <a:lnTo>
                        <a:pt x="459" y="959"/>
                      </a:lnTo>
                      <a:lnTo>
                        <a:pt x="511" y="962"/>
                      </a:lnTo>
                      <a:lnTo>
                        <a:pt x="539" y="963"/>
                      </a:lnTo>
                      <a:lnTo>
                        <a:pt x="567" y="964"/>
                      </a:lnTo>
                      <a:lnTo>
                        <a:pt x="567" y="964"/>
                      </a:lnTo>
                      <a:lnTo>
                        <a:pt x="594" y="963"/>
                      </a:lnTo>
                      <a:lnTo>
                        <a:pt x="623" y="962"/>
                      </a:lnTo>
                      <a:lnTo>
                        <a:pt x="675" y="959"/>
                      </a:lnTo>
                      <a:lnTo>
                        <a:pt x="726" y="953"/>
                      </a:lnTo>
                      <a:lnTo>
                        <a:pt x="773" y="946"/>
                      </a:lnTo>
                      <a:lnTo>
                        <a:pt x="819" y="937"/>
                      </a:lnTo>
                      <a:lnTo>
                        <a:pt x="860" y="926"/>
                      </a:lnTo>
                      <a:lnTo>
                        <a:pt x="899" y="914"/>
                      </a:lnTo>
                      <a:lnTo>
                        <a:pt x="935" y="900"/>
                      </a:lnTo>
                      <a:lnTo>
                        <a:pt x="951" y="893"/>
                      </a:lnTo>
                      <a:lnTo>
                        <a:pt x="967" y="886"/>
                      </a:lnTo>
                      <a:lnTo>
                        <a:pt x="981" y="878"/>
                      </a:lnTo>
                      <a:lnTo>
                        <a:pt x="995" y="870"/>
                      </a:lnTo>
                      <a:lnTo>
                        <a:pt x="1007" y="861"/>
                      </a:lnTo>
                      <a:lnTo>
                        <a:pt x="1020" y="853"/>
                      </a:lnTo>
                      <a:lnTo>
                        <a:pt x="1030" y="844"/>
                      </a:lnTo>
                      <a:lnTo>
                        <a:pt x="1040" y="836"/>
                      </a:lnTo>
                      <a:lnTo>
                        <a:pt x="1048" y="827"/>
                      </a:lnTo>
                      <a:lnTo>
                        <a:pt x="1056" y="819"/>
                      </a:lnTo>
                      <a:lnTo>
                        <a:pt x="1062" y="810"/>
                      </a:lnTo>
                      <a:lnTo>
                        <a:pt x="1067" y="801"/>
                      </a:lnTo>
                      <a:lnTo>
                        <a:pt x="1072" y="792"/>
                      </a:lnTo>
                      <a:lnTo>
                        <a:pt x="1075" y="784"/>
                      </a:lnTo>
                      <a:lnTo>
                        <a:pt x="1076" y="775"/>
                      </a:lnTo>
                      <a:lnTo>
                        <a:pt x="1077" y="766"/>
                      </a:lnTo>
                      <a:lnTo>
                        <a:pt x="1077" y="29"/>
                      </a:lnTo>
                      <a:lnTo>
                        <a:pt x="1077" y="29"/>
                      </a:lnTo>
                      <a:lnTo>
                        <a:pt x="1078" y="23"/>
                      </a:lnTo>
                      <a:lnTo>
                        <a:pt x="1079" y="18"/>
                      </a:lnTo>
                      <a:lnTo>
                        <a:pt x="1082" y="13"/>
                      </a:lnTo>
                      <a:lnTo>
                        <a:pt x="1085" y="9"/>
                      </a:lnTo>
                      <a:lnTo>
                        <a:pt x="1089" y="5"/>
                      </a:lnTo>
                      <a:lnTo>
                        <a:pt x="1094" y="3"/>
                      </a:lnTo>
                      <a:lnTo>
                        <a:pt x="1099" y="1"/>
                      </a:lnTo>
                      <a:lnTo>
                        <a:pt x="1105" y="0"/>
                      </a:lnTo>
                      <a:lnTo>
                        <a:pt x="1105" y="0"/>
                      </a:lnTo>
                      <a:lnTo>
                        <a:pt x="1111" y="1"/>
                      </a:lnTo>
                      <a:lnTo>
                        <a:pt x="1116" y="3"/>
                      </a:lnTo>
                      <a:lnTo>
                        <a:pt x="1122" y="5"/>
                      </a:lnTo>
                      <a:lnTo>
                        <a:pt x="1126" y="9"/>
                      </a:lnTo>
                      <a:lnTo>
                        <a:pt x="1129" y="13"/>
                      </a:lnTo>
                      <a:lnTo>
                        <a:pt x="1132" y="18"/>
                      </a:lnTo>
                      <a:lnTo>
                        <a:pt x="1133" y="23"/>
                      </a:lnTo>
                      <a:lnTo>
                        <a:pt x="1134" y="29"/>
                      </a:lnTo>
                      <a:lnTo>
                        <a:pt x="1134" y="766"/>
                      </a:lnTo>
                      <a:lnTo>
                        <a:pt x="1134" y="766"/>
                      </a:lnTo>
                      <a:lnTo>
                        <a:pt x="1133" y="779"/>
                      </a:lnTo>
                      <a:lnTo>
                        <a:pt x="1131" y="792"/>
                      </a:lnTo>
                      <a:lnTo>
                        <a:pt x="1128" y="805"/>
                      </a:lnTo>
                      <a:lnTo>
                        <a:pt x="1123" y="818"/>
                      </a:lnTo>
                      <a:lnTo>
                        <a:pt x="1116" y="830"/>
                      </a:lnTo>
                      <a:lnTo>
                        <a:pt x="1108" y="842"/>
                      </a:lnTo>
                      <a:lnTo>
                        <a:pt x="1100" y="854"/>
                      </a:lnTo>
                      <a:lnTo>
                        <a:pt x="1090" y="866"/>
                      </a:lnTo>
                      <a:lnTo>
                        <a:pt x="1079" y="878"/>
                      </a:lnTo>
                      <a:lnTo>
                        <a:pt x="1066" y="888"/>
                      </a:lnTo>
                      <a:lnTo>
                        <a:pt x="1053" y="899"/>
                      </a:lnTo>
                      <a:lnTo>
                        <a:pt x="1038" y="909"/>
                      </a:lnTo>
                      <a:lnTo>
                        <a:pt x="1023" y="919"/>
                      </a:lnTo>
                      <a:lnTo>
                        <a:pt x="1005" y="929"/>
                      </a:lnTo>
                      <a:lnTo>
                        <a:pt x="988" y="938"/>
                      </a:lnTo>
                      <a:lnTo>
                        <a:pt x="969" y="947"/>
                      </a:lnTo>
                      <a:lnTo>
                        <a:pt x="950" y="955"/>
                      </a:lnTo>
                      <a:lnTo>
                        <a:pt x="930" y="963"/>
                      </a:lnTo>
                      <a:lnTo>
                        <a:pt x="908" y="971"/>
                      </a:lnTo>
                      <a:lnTo>
                        <a:pt x="886" y="978"/>
                      </a:lnTo>
                      <a:lnTo>
                        <a:pt x="863" y="985"/>
                      </a:lnTo>
                      <a:lnTo>
                        <a:pt x="839" y="991"/>
                      </a:lnTo>
                      <a:lnTo>
                        <a:pt x="814" y="996"/>
                      </a:lnTo>
                      <a:lnTo>
                        <a:pt x="789" y="1001"/>
                      </a:lnTo>
                      <a:lnTo>
                        <a:pt x="764" y="1006"/>
                      </a:lnTo>
                      <a:lnTo>
                        <a:pt x="737" y="1010"/>
                      </a:lnTo>
                      <a:lnTo>
                        <a:pt x="710" y="1013"/>
                      </a:lnTo>
                      <a:lnTo>
                        <a:pt x="682" y="1016"/>
                      </a:lnTo>
                      <a:lnTo>
                        <a:pt x="654" y="1018"/>
                      </a:lnTo>
                      <a:lnTo>
                        <a:pt x="626" y="1019"/>
                      </a:lnTo>
                      <a:lnTo>
                        <a:pt x="596" y="1020"/>
                      </a:lnTo>
                      <a:lnTo>
                        <a:pt x="567" y="1021"/>
                      </a:lnTo>
                      <a:lnTo>
                        <a:pt x="567" y="10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07" name="Google Shape;607;g1ebbbcf9ef1_1_5"/>
            <p:cNvCxnSpPr/>
            <p:nvPr/>
          </p:nvCxnSpPr>
          <p:spPr>
            <a:xfrm>
              <a:off x="1831324" y="2911931"/>
              <a:ext cx="1413408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08" name="Google Shape;608;g1ebbbcf9ef1_1_5"/>
            <p:cNvCxnSpPr/>
            <p:nvPr/>
          </p:nvCxnSpPr>
          <p:spPr>
            <a:xfrm>
              <a:off x="4021972" y="2911931"/>
              <a:ext cx="1413408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09" name="Google Shape;609;g1ebbbcf9ef1_1_5"/>
            <p:cNvCxnSpPr/>
            <p:nvPr/>
          </p:nvCxnSpPr>
          <p:spPr>
            <a:xfrm>
              <a:off x="6212620" y="2911931"/>
              <a:ext cx="1413408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10" name="Google Shape;610;g1ebbbcf9ef1_1_5"/>
            <p:cNvCxnSpPr>
              <a:stCxn id="552" idx="6"/>
              <a:endCxn id="590" idx="2"/>
            </p:cNvCxnSpPr>
            <p:nvPr/>
          </p:nvCxnSpPr>
          <p:spPr>
            <a:xfrm>
              <a:off x="8403268" y="2911931"/>
              <a:ext cx="1413300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11" name="Google Shape;611;g1ebbbcf9ef1_1_5"/>
            <p:cNvCxnSpPr/>
            <p:nvPr/>
          </p:nvCxnSpPr>
          <p:spPr>
            <a:xfrm>
              <a:off x="9109971" y="1850099"/>
              <a:ext cx="0" cy="2115728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g1ebbbcf9ef1_1_5"/>
            <p:cNvCxnSpPr/>
            <p:nvPr/>
          </p:nvCxnSpPr>
          <p:spPr>
            <a:xfrm>
              <a:off x="9109971" y="3965827"/>
              <a:ext cx="706703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13" name="Google Shape;613;g1ebbbcf9ef1_1_5"/>
            <p:cNvCxnSpPr/>
            <p:nvPr/>
          </p:nvCxnSpPr>
          <p:spPr>
            <a:xfrm>
              <a:off x="9109971" y="1858037"/>
              <a:ext cx="706703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14" name="Google Shape;614;g1ebbbcf9ef1_1_5"/>
            <p:cNvCxnSpPr/>
            <p:nvPr/>
          </p:nvCxnSpPr>
          <p:spPr>
            <a:xfrm>
              <a:off x="6231723" y="3092113"/>
              <a:ext cx="997579" cy="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cxnSp>
          <p:nvCxnSpPr>
            <p:cNvPr id="615" name="Google Shape;615;g1ebbbcf9ef1_1_5"/>
            <p:cNvCxnSpPr/>
            <p:nvPr/>
          </p:nvCxnSpPr>
          <p:spPr>
            <a:xfrm>
              <a:off x="7230095" y="3092113"/>
              <a:ext cx="0" cy="442020"/>
            </a:xfrm>
            <a:prstGeom prst="straightConnector1">
              <a:avLst/>
            </a:prstGeom>
            <a:noFill/>
            <a:ln cap="flat" cmpd="sng" w="12700">
              <a:solidFill>
                <a:srgbClr val="050314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ebbbcf9ef1_1_0"/>
          <p:cNvSpPr txBox="1"/>
          <p:nvPr/>
        </p:nvSpPr>
        <p:spPr>
          <a:xfrm>
            <a:off x="550863" y="416741"/>
            <a:ext cx="6977697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Lessons Learned from Dropbox Breach </a:t>
            </a:r>
            <a:endParaRPr/>
          </a:p>
        </p:txBody>
      </p:sp>
      <p:pic>
        <p:nvPicPr>
          <p:cNvPr id="621" name="Google Shape;621;g1ebbbcf9ef1_1_0"/>
          <p:cNvPicPr preferRelativeResize="0"/>
          <p:nvPr/>
        </p:nvPicPr>
        <p:blipFill rotWithShape="1">
          <a:blip r:embed="rId3">
            <a:alphaModFix/>
          </a:blip>
          <a:srcRect b="2211" l="26387" r="39388" t="9884"/>
          <a:stretch/>
        </p:blipFill>
        <p:spPr>
          <a:xfrm>
            <a:off x="550863" y="1822304"/>
            <a:ext cx="3030537" cy="437847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ebbbcf9ef1_1_0"/>
          <p:cNvSpPr/>
          <p:nvPr/>
        </p:nvSpPr>
        <p:spPr>
          <a:xfrm>
            <a:off x="3762456" y="1822305"/>
            <a:ext cx="3704129" cy="2094712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Reinforces an alarming trend of attackers targeting developer tools as an entry point</a:t>
            </a:r>
            <a:endParaRPr/>
          </a:p>
        </p:txBody>
      </p:sp>
      <p:sp>
        <p:nvSpPr>
          <p:cNvPr id="623" name="Google Shape;623;g1ebbbcf9ef1_1_0"/>
          <p:cNvSpPr/>
          <p:nvPr/>
        </p:nvSpPr>
        <p:spPr>
          <a:xfrm>
            <a:off x="7647641" y="1822305"/>
            <a:ext cx="3704129" cy="2094712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Regularly rotate passwords and set up MFA on your accounts</a:t>
            </a:r>
            <a:endParaRPr/>
          </a:p>
        </p:txBody>
      </p:sp>
      <p:sp>
        <p:nvSpPr>
          <p:cNvPr id="624" name="Google Shape;624;g1ebbbcf9ef1_1_0"/>
          <p:cNvSpPr/>
          <p:nvPr/>
        </p:nvSpPr>
        <p:spPr>
          <a:xfrm>
            <a:off x="3762456" y="4106063"/>
            <a:ext cx="3704129" cy="2094712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Attackers are sophisticated and familiar with environments </a:t>
            </a:r>
            <a:endParaRPr/>
          </a:p>
        </p:txBody>
      </p:sp>
      <p:sp>
        <p:nvSpPr>
          <p:cNvPr id="625" name="Google Shape;625;g1ebbbcf9ef1_1_0"/>
          <p:cNvSpPr/>
          <p:nvPr/>
        </p:nvSpPr>
        <p:spPr>
          <a:xfrm>
            <a:off x="7647641" y="4106063"/>
            <a:ext cx="3704129" cy="2094712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 source code repositories for credentials stored in plain text (API keys, passwords, etc.)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1ebbbcf9ef1_1_0"/>
          <p:cNvSpPr/>
          <p:nvPr/>
        </p:nvSpPr>
        <p:spPr>
          <a:xfrm>
            <a:off x="3762456" y="2512822"/>
            <a:ext cx="713679" cy="713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1ebbbcf9ef1_1_0"/>
          <p:cNvSpPr/>
          <p:nvPr/>
        </p:nvSpPr>
        <p:spPr>
          <a:xfrm>
            <a:off x="3762456" y="4796580"/>
            <a:ext cx="713679" cy="713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1ebbbcf9ef1_1_0"/>
          <p:cNvSpPr/>
          <p:nvPr/>
        </p:nvSpPr>
        <p:spPr>
          <a:xfrm>
            <a:off x="7647641" y="2512822"/>
            <a:ext cx="713679" cy="713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ebbbcf9ef1_1_0"/>
          <p:cNvSpPr/>
          <p:nvPr/>
        </p:nvSpPr>
        <p:spPr>
          <a:xfrm>
            <a:off x="7647641" y="4796580"/>
            <a:ext cx="713679" cy="713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g1ebbbcf9ef1_1_0"/>
          <p:cNvGrpSpPr/>
          <p:nvPr/>
        </p:nvGrpSpPr>
        <p:grpSpPr>
          <a:xfrm>
            <a:off x="3946258" y="2697417"/>
            <a:ext cx="346075" cy="344488"/>
            <a:chOff x="7726363" y="2903538"/>
            <a:chExt cx="346075" cy="344488"/>
          </a:xfrm>
        </p:grpSpPr>
        <p:sp>
          <p:nvSpPr>
            <p:cNvPr id="631" name="Google Shape;631;g1ebbbcf9ef1_1_0"/>
            <p:cNvSpPr/>
            <p:nvPr/>
          </p:nvSpPr>
          <p:spPr>
            <a:xfrm>
              <a:off x="7893050" y="3017838"/>
              <a:ext cx="14288" cy="130175"/>
            </a:xfrm>
            <a:custGeom>
              <a:rect b="b" l="l" r="r" t="t"/>
              <a:pathLst>
                <a:path extrusionOk="0" h="492" w="57">
                  <a:moveTo>
                    <a:pt x="28" y="492"/>
                  </a:moveTo>
                  <a:lnTo>
                    <a:pt x="28" y="492"/>
                  </a:lnTo>
                  <a:lnTo>
                    <a:pt x="22" y="491"/>
                  </a:lnTo>
                  <a:lnTo>
                    <a:pt x="17" y="489"/>
                  </a:lnTo>
                  <a:lnTo>
                    <a:pt x="12" y="487"/>
                  </a:lnTo>
                  <a:lnTo>
                    <a:pt x="8" y="483"/>
                  </a:lnTo>
                  <a:lnTo>
                    <a:pt x="5" y="479"/>
                  </a:lnTo>
                  <a:lnTo>
                    <a:pt x="2" y="474"/>
                  </a:lnTo>
                  <a:lnTo>
                    <a:pt x="0" y="469"/>
                  </a:lnTo>
                  <a:lnTo>
                    <a:pt x="0" y="46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4" y="5"/>
                  </a:lnTo>
                  <a:lnTo>
                    <a:pt x="48" y="8"/>
                  </a:lnTo>
                  <a:lnTo>
                    <a:pt x="52" y="12"/>
                  </a:lnTo>
                  <a:lnTo>
                    <a:pt x="55" y="17"/>
                  </a:lnTo>
                  <a:lnTo>
                    <a:pt x="56" y="22"/>
                  </a:lnTo>
                  <a:lnTo>
                    <a:pt x="57" y="28"/>
                  </a:lnTo>
                  <a:lnTo>
                    <a:pt x="57" y="463"/>
                  </a:lnTo>
                  <a:lnTo>
                    <a:pt x="57" y="463"/>
                  </a:lnTo>
                  <a:lnTo>
                    <a:pt x="56" y="469"/>
                  </a:lnTo>
                  <a:lnTo>
                    <a:pt x="55" y="474"/>
                  </a:lnTo>
                  <a:lnTo>
                    <a:pt x="52" y="479"/>
                  </a:lnTo>
                  <a:lnTo>
                    <a:pt x="48" y="483"/>
                  </a:lnTo>
                  <a:lnTo>
                    <a:pt x="44" y="487"/>
                  </a:lnTo>
                  <a:lnTo>
                    <a:pt x="39" y="489"/>
                  </a:lnTo>
                  <a:lnTo>
                    <a:pt x="34" y="491"/>
                  </a:lnTo>
                  <a:lnTo>
                    <a:pt x="28" y="492"/>
                  </a:lnTo>
                  <a:lnTo>
                    <a:pt x="28" y="492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ebbbcf9ef1_1_0"/>
            <p:cNvSpPr/>
            <p:nvPr/>
          </p:nvSpPr>
          <p:spPr>
            <a:xfrm>
              <a:off x="7726363" y="2903538"/>
              <a:ext cx="346075" cy="344488"/>
            </a:xfrm>
            <a:custGeom>
              <a:rect b="b" l="l" r="r" t="t"/>
              <a:pathLst>
                <a:path extrusionOk="0" h="1305" w="1307">
                  <a:moveTo>
                    <a:pt x="1278" y="1305"/>
                  </a:moveTo>
                  <a:lnTo>
                    <a:pt x="28" y="1305"/>
                  </a:lnTo>
                  <a:lnTo>
                    <a:pt x="28" y="1305"/>
                  </a:lnTo>
                  <a:lnTo>
                    <a:pt x="21" y="1304"/>
                  </a:lnTo>
                  <a:lnTo>
                    <a:pt x="15" y="1302"/>
                  </a:lnTo>
                  <a:lnTo>
                    <a:pt x="9" y="1297"/>
                  </a:lnTo>
                  <a:lnTo>
                    <a:pt x="4" y="1292"/>
                  </a:lnTo>
                  <a:lnTo>
                    <a:pt x="4" y="1292"/>
                  </a:lnTo>
                  <a:lnTo>
                    <a:pt x="1" y="1285"/>
                  </a:lnTo>
                  <a:lnTo>
                    <a:pt x="0" y="1278"/>
                  </a:lnTo>
                  <a:lnTo>
                    <a:pt x="1" y="1271"/>
                  </a:lnTo>
                  <a:lnTo>
                    <a:pt x="3" y="1264"/>
                  </a:lnTo>
                  <a:lnTo>
                    <a:pt x="628" y="14"/>
                  </a:lnTo>
                  <a:lnTo>
                    <a:pt x="628" y="14"/>
                  </a:lnTo>
                  <a:lnTo>
                    <a:pt x="630" y="11"/>
                  </a:lnTo>
                  <a:lnTo>
                    <a:pt x="632" y="8"/>
                  </a:lnTo>
                  <a:lnTo>
                    <a:pt x="638" y="3"/>
                  </a:lnTo>
                  <a:lnTo>
                    <a:pt x="645" y="1"/>
                  </a:lnTo>
                  <a:lnTo>
                    <a:pt x="653" y="0"/>
                  </a:lnTo>
                  <a:lnTo>
                    <a:pt x="661" y="1"/>
                  </a:lnTo>
                  <a:lnTo>
                    <a:pt x="668" y="3"/>
                  </a:lnTo>
                  <a:lnTo>
                    <a:pt x="674" y="8"/>
                  </a:lnTo>
                  <a:lnTo>
                    <a:pt x="677" y="11"/>
                  </a:lnTo>
                  <a:lnTo>
                    <a:pt x="679" y="14"/>
                  </a:lnTo>
                  <a:lnTo>
                    <a:pt x="1304" y="1264"/>
                  </a:lnTo>
                  <a:lnTo>
                    <a:pt x="1304" y="1264"/>
                  </a:lnTo>
                  <a:lnTo>
                    <a:pt x="1306" y="1271"/>
                  </a:lnTo>
                  <a:lnTo>
                    <a:pt x="1307" y="1278"/>
                  </a:lnTo>
                  <a:lnTo>
                    <a:pt x="1306" y="1285"/>
                  </a:lnTo>
                  <a:lnTo>
                    <a:pt x="1303" y="1292"/>
                  </a:lnTo>
                  <a:lnTo>
                    <a:pt x="1303" y="1292"/>
                  </a:lnTo>
                  <a:lnTo>
                    <a:pt x="1298" y="1297"/>
                  </a:lnTo>
                  <a:lnTo>
                    <a:pt x="1292" y="1302"/>
                  </a:lnTo>
                  <a:lnTo>
                    <a:pt x="1286" y="1304"/>
                  </a:lnTo>
                  <a:lnTo>
                    <a:pt x="1278" y="1305"/>
                  </a:lnTo>
                  <a:lnTo>
                    <a:pt x="1278" y="1305"/>
                  </a:lnTo>
                  <a:close/>
                  <a:moveTo>
                    <a:pt x="75" y="1248"/>
                  </a:moveTo>
                  <a:lnTo>
                    <a:pt x="1232" y="1248"/>
                  </a:lnTo>
                  <a:lnTo>
                    <a:pt x="653" y="91"/>
                  </a:lnTo>
                  <a:lnTo>
                    <a:pt x="75" y="124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ebbbcf9ef1_1_0"/>
            <p:cNvSpPr/>
            <p:nvPr/>
          </p:nvSpPr>
          <p:spPr>
            <a:xfrm>
              <a:off x="7885113" y="3173413"/>
              <a:ext cx="30163" cy="30163"/>
            </a:xfrm>
            <a:custGeom>
              <a:rect b="b" l="l" r="r" t="t"/>
              <a:pathLst>
                <a:path extrusionOk="0" h="113" w="113">
                  <a:moveTo>
                    <a:pt x="56" y="113"/>
                  </a:moveTo>
                  <a:lnTo>
                    <a:pt x="56" y="113"/>
                  </a:lnTo>
                  <a:lnTo>
                    <a:pt x="45" y="112"/>
                  </a:lnTo>
                  <a:lnTo>
                    <a:pt x="34" y="109"/>
                  </a:lnTo>
                  <a:lnTo>
                    <a:pt x="25" y="104"/>
                  </a:lnTo>
                  <a:lnTo>
                    <a:pt x="16" y="97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1" y="68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5" y="10"/>
                  </a:lnTo>
                  <a:lnTo>
                    <a:pt x="34" y="4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9" y="4"/>
                  </a:lnTo>
                  <a:lnTo>
                    <a:pt x="88" y="10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09" y="34"/>
                  </a:lnTo>
                  <a:lnTo>
                    <a:pt x="112" y="46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2" y="68"/>
                  </a:lnTo>
                  <a:lnTo>
                    <a:pt x="109" y="79"/>
                  </a:lnTo>
                  <a:lnTo>
                    <a:pt x="104" y="89"/>
                  </a:lnTo>
                  <a:lnTo>
                    <a:pt x="97" y="97"/>
                  </a:lnTo>
                  <a:lnTo>
                    <a:pt x="88" y="104"/>
                  </a:lnTo>
                  <a:lnTo>
                    <a:pt x="79" y="109"/>
                  </a:lnTo>
                  <a:lnTo>
                    <a:pt x="67" y="112"/>
                  </a:lnTo>
                  <a:lnTo>
                    <a:pt x="56" y="113"/>
                  </a:lnTo>
                  <a:lnTo>
                    <a:pt x="56" y="113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1ebbbcf9ef1_1_0"/>
          <p:cNvGrpSpPr/>
          <p:nvPr/>
        </p:nvGrpSpPr>
        <p:grpSpPr>
          <a:xfrm>
            <a:off x="3939114" y="4973238"/>
            <a:ext cx="360363" cy="360363"/>
            <a:chOff x="7715250" y="3249613"/>
            <a:chExt cx="360363" cy="360363"/>
          </a:xfrm>
        </p:grpSpPr>
        <p:sp>
          <p:nvSpPr>
            <p:cNvPr id="635" name="Google Shape;635;g1ebbbcf9ef1_1_0"/>
            <p:cNvSpPr/>
            <p:nvPr/>
          </p:nvSpPr>
          <p:spPr>
            <a:xfrm>
              <a:off x="7789863" y="3378201"/>
              <a:ext cx="211138" cy="149225"/>
            </a:xfrm>
            <a:custGeom>
              <a:rect b="b" l="l" r="r" t="t"/>
              <a:pathLst>
                <a:path extrusionOk="0" h="560" w="796">
                  <a:moveTo>
                    <a:pt x="398" y="560"/>
                  </a:moveTo>
                  <a:lnTo>
                    <a:pt x="398" y="560"/>
                  </a:lnTo>
                  <a:lnTo>
                    <a:pt x="380" y="558"/>
                  </a:lnTo>
                  <a:lnTo>
                    <a:pt x="361" y="555"/>
                  </a:lnTo>
                  <a:lnTo>
                    <a:pt x="339" y="548"/>
                  </a:lnTo>
                  <a:lnTo>
                    <a:pt x="315" y="540"/>
                  </a:lnTo>
                  <a:lnTo>
                    <a:pt x="291" y="529"/>
                  </a:lnTo>
                  <a:lnTo>
                    <a:pt x="266" y="515"/>
                  </a:lnTo>
                  <a:lnTo>
                    <a:pt x="241" y="499"/>
                  </a:lnTo>
                  <a:lnTo>
                    <a:pt x="216" y="482"/>
                  </a:lnTo>
                  <a:lnTo>
                    <a:pt x="193" y="463"/>
                  </a:lnTo>
                  <a:lnTo>
                    <a:pt x="181" y="452"/>
                  </a:lnTo>
                  <a:lnTo>
                    <a:pt x="171" y="441"/>
                  </a:lnTo>
                  <a:lnTo>
                    <a:pt x="160" y="430"/>
                  </a:lnTo>
                  <a:lnTo>
                    <a:pt x="150" y="417"/>
                  </a:lnTo>
                  <a:lnTo>
                    <a:pt x="141" y="404"/>
                  </a:lnTo>
                  <a:lnTo>
                    <a:pt x="131" y="392"/>
                  </a:lnTo>
                  <a:lnTo>
                    <a:pt x="123" y="378"/>
                  </a:lnTo>
                  <a:lnTo>
                    <a:pt x="115" y="365"/>
                  </a:lnTo>
                  <a:lnTo>
                    <a:pt x="108" y="350"/>
                  </a:lnTo>
                  <a:lnTo>
                    <a:pt x="102" y="336"/>
                  </a:lnTo>
                  <a:lnTo>
                    <a:pt x="97" y="320"/>
                  </a:lnTo>
                  <a:lnTo>
                    <a:pt x="93" y="304"/>
                  </a:lnTo>
                  <a:lnTo>
                    <a:pt x="90" y="289"/>
                  </a:lnTo>
                  <a:lnTo>
                    <a:pt x="88" y="272"/>
                  </a:lnTo>
                  <a:lnTo>
                    <a:pt x="88" y="272"/>
                  </a:lnTo>
                  <a:lnTo>
                    <a:pt x="73" y="267"/>
                  </a:lnTo>
                  <a:lnTo>
                    <a:pt x="60" y="260"/>
                  </a:lnTo>
                  <a:lnTo>
                    <a:pt x="47" y="250"/>
                  </a:lnTo>
                  <a:lnTo>
                    <a:pt x="36" y="239"/>
                  </a:lnTo>
                  <a:lnTo>
                    <a:pt x="25" y="225"/>
                  </a:lnTo>
                  <a:lnTo>
                    <a:pt x="17" y="210"/>
                  </a:lnTo>
                  <a:lnTo>
                    <a:pt x="10" y="193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1" y="158"/>
                  </a:lnTo>
                  <a:lnTo>
                    <a:pt x="0" y="141"/>
                  </a:lnTo>
                  <a:lnTo>
                    <a:pt x="1" y="125"/>
                  </a:lnTo>
                  <a:lnTo>
                    <a:pt x="3" y="110"/>
                  </a:lnTo>
                  <a:lnTo>
                    <a:pt x="7" y="96"/>
                  </a:lnTo>
                  <a:lnTo>
                    <a:pt x="13" y="84"/>
                  </a:lnTo>
                  <a:lnTo>
                    <a:pt x="20" y="73"/>
                  </a:lnTo>
                  <a:lnTo>
                    <a:pt x="29" y="63"/>
                  </a:lnTo>
                  <a:lnTo>
                    <a:pt x="29" y="0"/>
                  </a:lnTo>
                  <a:lnTo>
                    <a:pt x="86" y="0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5" y="85"/>
                  </a:lnTo>
                  <a:lnTo>
                    <a:pt x="82" y="92"/>
                  </a:lnTo>
                  <a:lnTo>
                    <a:pt x="77" y="98"/>
                  </a:lnTo>
                  <a:lnTo>
                    <a:pt x="71" y="103"/>
                  </a:lnTo>
                  <a:lnTo>
                    <a:pt x="71" y="103"/>
                  </a:lnTo>
                  <a:lnTo>
                    <a:pt x="67" y="106"/>
                  </a:lnTo>
                  <a:lnTo>
                    <a:pt x="63" y="111"/>
                  </a:lnTo>
                  <a:lnTo>
                    <a:pt x="60" y="117"/>
                  </a:lnTo>
                  <a:lnTo>
                    <a:pt x="58" y="124"/>
                  </a:lnTo>
                  <a:lnTo>
                    <a:pt x="57" y="133"/>
                  </a:lnTo>
                  <a:lnTo>
                    <a:pt x="57" y="142"/>
                  </a:lnTo>
                  <a:lnTo>
                    <a:pt x="58" y="15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3" y="172"/>
                  </a:lnTo>
                  <a:lnTo>
                    <a:pt x="67" y="182"/>
                  </a:lnTo>
                  <a:lnTo>
                    <a:pt x="72" y="192"/>
                  </a:lnTo>
                  <a:lnTo>
                    <a:pt x="78" y="200"/>
                  </a:lnTo>
                  <a:lnTo>
                    <a:pt x="86" y="208"/>
                  </a:lnTo>
                  <a:lnTo>
                    <a:pt x="94" y="214"/>
                  </a:lnTo>
                  <a:lnTo>
                    <a:pt x="99" y="216"/>
                  </a:lnTo>
                  <a:lnTo>
                    <a:pt x="104" y="218"/>
                  </a:lnTo>
                  <a:lnTo>
                    <a:pt x="109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20" y="220"/>
                  </a:lnTo>
                  <a:lnTo>
                    <a:pt x="125" y="221"/>
                  </a:lnTo>
                  <a:lnTo>
                    <a:pt x="130" y="224"/>
                  </a:lnTo>
                  <a:lnTo>
                    <a:pt x="135" y="227"/>
                  </a:lnTo>
                  <a:lnTo>
                    <a:pt x="139" y="231"/>
                  </a:lnTo>
                  <a:lnTo>
                    <a:pt x="141" y="236"/>
                  </a:lnTo>
                  <a:lnTo>
                    <a:pt x="143" y="242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62"/>
                  </a:lnTo>
                  <a:lnTo>
                    <a:pt x="146" y="275"/>
                  </a:lnTo>
                  <a:lnTo>
                    <a:pt x="148" y="288"/>
                  </a:lnTo>
                  <a:lnTo>
                    <a:pt x="151" y="301"/>
                  </a:lnTo>
                  <a:lnTo>
                    <a:pt x="156" y="313"/>
                  </a:lnTo>
                  <a:lnTo>
                    <a:pt x="160" y="326"/>
                  </a:lnTo>
                  <a:lnTo>
                    <a:pt x="166" y="338"/>
                  </a:lnTo>
                  <a:lnTo>
                    <a:pt x="172" y="350"/>
                  </a:lnTo>
                  <a:lnTo>
                    <a:pt x="179" y="361"/>
                  </a:lnTo>
                  <a:lnTo>
                    <a:pt x="187" y="372"/>
                  </a:lnTo>
                  <a:lnTo>
                    <a:pt x="195" y="383"/>
                  </a:lnTo>
                  <a:lnTo>
                    <a:pt x="204" y="393"/>
                  </a:lnTo>
                  <a:lnTo>
                    <a:pt x="222" y="412"/>
                  </a:lnTo>
                  <a:lnTo>
                    <a:pt x="243" y="431"/>
                  </a:lnTo>
                  <a:lnTo>
                    <a:pt x="263" y="447"/>
                  </a:lnTo>
                  <a:lnTo>
                    <a:pt x="284" y="461"/>
                  </a:lnTo>
                  <a:lnTo>
                    <a:pt x="305" y="473"/>
                  </a:lnTo>
                  <a:lnTo>
                    <a:pt x="326" y="484"/>
                  </a:lnTo>
                  <a:lnTo>
                    <a:pt x="347" y="492"/>
                  </a:lnTo>
                  <a:lnTo>
                    <a:pt x="366" y="498"/>
                  </a:lnTo>
                  <a:lnTo>
                    <a:pt x="383" y="501"/>
                  </a:lnTo>
                  <a:lnTo>
                    <a:pt x="398" y="503"/>
                  </a:lnTo>
                  <a:lnTo>
                    <a:pt x="398" y="503"/>
                  </a:lnTo>
                  <a:lnTo>
                    <a:pt x="413" y="501"/>
                  </a:lnTo>
                  <a:lnTo>
                    <a:pt x="431" y="498"/>
                  </a:lnTo>
                  <a:lnTo>
                    <a:pt x="450" y="492"/>
                  </a:lnTo>
                  <a:lnTo>
                    <a:pt x="470" y="484"/>
                  </a:lnTo>
                  <a:lnTo>
                    <a:pt x="491" y="473"/>
                  </a:lnTo>
                  <a:lnTo>
                    <a:pt x="512" y="461"/>
                  </a:lnTo>
                  <a:lnTo>
                    <a:pt x="533" y="447"/>
                  </a:lnTo>
                  <a:lnTo>
                    <a:pt x="555" y="431"/>
                  </a:lnTo>
                  <a:lnTo>
                    <a:pt x="574" y="412"/>
                  </a:lnTo>
                  <a:lnTo>
                    <a:pt x="593" y="393"/>
                  </a:lnTo>
                  <a:lnTo>
                    <a:pt x="601" y="383"/>
                  </a:lnTo>
                  <a:lnTo>
                    <a:pt x="609" y="372"/>
                  </a:lnTo>
                  <a:lnTo>
                    <a:pt x="617" y="361"/>
                  </a:lnTo>
                  <a:lnTo>
                    <a:pt x="624" y="350"/>
                  </a:lnTo>
                  <a:lnTo>
                    <a:pt x="630" y="338"/>
                  </a:lnTo>
                  <a:lnTo>
                    <a:pt x="637" y="326"/>
                  </a:lnTo>
                  <a:lnTo>
                    <a:pt x="642" y="313"/>
                  </a:lnTo>
                  <a:lnTo>
                    <a:pt x="646" y="301"/>
                  </a:lnTo>
                  <a:lnTo>
                    <a:pt x="649" y="288"/>
                  </a:lnTo>
                  <a:lnTo>
                    <a:pt x="652" y="275"/>
                  </a:lnTo>
                  <a:lnTo>
                    <a:pt x="653" y="262"/>
                  </a:lnTo>
                  <a:lnTo>
                    <a:pt x="654" y="248"/>
                  </a:lnTo>
                  <a:lnTo>
                    <a:pt x="654" y="248"/>
                  </a:lnTo>
                  <a:lnTo>
                    <a:pt x="654" y="242"/>
                  </a:lnTo>
                  <a:lnTo>
                    <a:pt x="656" y="236"/>
                  </a:lnTo>
                  <a:lnTo>
                    <a:pt x="658" y="231"/>
                  </a:lnTo>
                  <a:lnTo>
                    <a:pt x="662" y="227"/>
                  </a:lnTo>
                  <a:lnTo>
                    <a:pt x="666" y="224"/>
                  </a:lnTo>
                  <a:lnTo>
                    <a:pt x="671" y="221"/>
                  </a:lnTo>
                  <a:lnTo>
                    <a:pt x="676" y="220"/>
                  </a:lnTo>
                  <a:lnTo>
                    <a:pt x="682" y="219"/>
                  </a:lnTo>
                  <a:lnTo>
                    <a:pt x="682" y="219"/>
                  </a:lnTo>
                  <a:lnTo>
                    <a:pt x="687" y="219"/>
                  </a:lnTo>
                  <a:lnTo>
                    <a:pt x="693" y="218"/>
                  </a:lnTo>
                  <a:lnTo>
                    <a:pt x="698" y="216"/>
                  </a:lnTo>
                  <a:lnTo>
                    <a:pt x="702" y="214"/>
                  </a:lnTo>
                  <a:lnTo>
                    <a:pt x="711" y="208"/>
                  </a:lnTo>
                  <a:lnTo>
                    <a:pt x="718" y="200"/>
                  </a:lnTo>
                  <a:lnTo>
                    <a:pt x="724" y="192"/>
                  </a:lnTo>
                  <a:lnTo>
                    <a:pt x="729" y="182"/>
                  </a:lnTo>
                  <a:lnTo>
                    <a:pt x="733" y="172"/>
                  </a:lnTo>
                  <a:lnTo>
                    <a:pt x="736" y="162"/>
                  </a:lnTo>
                  <a:lnTo>
                    <a:pt x="736" y="162"/>
                  </a:lnTo>
                  <a:lnTo>
                    <a:pt x="739" y="152"/>
                  </a:lnTo>
                  <a:lnTo>
                    <a:pt x="740" y="142"/>
                  </a:lnTo>
                  <a:lnTo>
                    <a:pt x="740" y="133"/>
                  </a:lnTo>
                  <a:lnTo>
                    <a:pt x="739" y="124"/>
                  </a:lnTo>
                  <a:lnTo>
                    <a:pt x="736" y="117"/>
                  </a:lnTo>
                  <a:lnTo>
                    <a:pt x="733" y="111"/>
                  </a:lnTo>
                  <a:lnTo>
                    <a:pt x="730" y="106"/>
                  </a:lnTo>
                  <a:lnTo>
                    <a:pt x="725" y="103"/>
                  </a:lnTo>
                  <a:lnTo>
                    <a:pt x="725" y="103"/>
                  </a:lnTo>
                  <a:lnTo>
                    <a:pt x="719" y="98"/>
                  </a:lnTo>
                  <a:lnTo>
                    <a:pt x="714" y="92"/>
                  </a:lnTo>
                  <a:lnTo>
                    <a:pt x="711" y="85"/>
                  </a:lnTo>
                  <a:lnTo>
                    <a:pt x="710" y="78"/>
                  </a:lnTo>
                  <a:lnTo>
                    <a:pt x="710" y="0"/>
                  </a:lnTo>
                  <a:lnTo>
                    <a:pt x="767" y="0"/>
                  </a:lnTo>
                  <a:lnTo>
                    <a:pt x="767" y="63"/>
                  </a:lnTo>
                  <a:lnTo>
                    <a:pt x="767" y="63"/>
                  </a:lnTo>
                  <a:lnTo>
                    <a:pt x="776" y="73"/>
                  </a:lnTo>
                  <a:lnTo>
                    <a:pt x="783" y="84"/>
                  </a:lnTo>
                  <a:lnTo>
                    <a:pt x="789" y="96"/>
                  </a:lnTo>
                  <a:lnTo>
                    <a:pt x="793" y="110"/>
                  </a:lnTo>
                  <a:lnTo>
                    <a:pt x="796" y="125"/>
                  </a:lnTo>
                  <a:lnTo>
                    <a:pt x="796" y="141"/>
                  </a:lnTo>
                  <a:lnTo>
                    <a:pt x="795" y="158"/>
                  </a:lnTo>
                  <a:lnTo>
                    <a:pt x="792" y="175"/>
                  </a:lnTo>
                  <a:lnTo>
                    <a:pt x="792" y="175"/>
                  </a:lnTo>
                  <a:lnTo>
                    <a:pt x="787" y="193"/>
                  </a:lnTo>
                  <a:lnTo>
                    <a:pt x="780" y="210"/>
                  </a:lnTo>
                  <a:lnTo>
                    <a:pt x="771" y="225"/>
                  </a:lnTo>
                  <a:lnTo>
                    <a:pt x="761" y="239"/>
                  </a:lnTo>
                  <a:lnTo>
                    <a:pt x="750" y="250"/>
                  </a:lnTo>
                  <a:lnTo>
                    <a:pt x="736" y="260"/>
                  </a:lnTo>
                  <a:lnTo>
                    <a:pt x="723" y="267"/>
                  </a:lnTo>
                  <a:lnTo>
                    <a:pt x="709" y="272"/>
                  </a:lnTo>
                  <a:lnTo>
                    <a:pt x="709" y="272"/>
                  </a:lnTo>
                  <a:lnTo>
                    <a:pt x="706" y="289"/>
                  </a:lnTo>
                  <a:lnTo>
                    <a:pt x="703" y="304"/>
                  </a:lnTo>
                  <a:lnTo>
                    <a:pt x="699" y="320"/>
                  </a:lnTo>
                  <a:lnTo>
                    <a:pt x="694" y="336"/>
                  </a:lnTo>
                  <a:lnTo>
                    <a:pt x="688" y="350"/>
                  </a:lnTo>
                  <a:lnTo>
                    <a:pt x="681" y="365"/>
                  </a:lnTo>
                  <a:lnTo>
                    <a:pt x="674" y="378"/>
                  </a:lnTo>
                  <a:lnTo>
                    <a:pt x="665" y="392"/>
                  </a:lnTo>
                  <a:lnTo>
                    <a:pt x="657" y="404"/>
                  </a:lnTo>
                  <a:lnTo>
                    <a:pt x="647" y="417"/>
                  </a:lnTo>
                  <a:lnTo>
                    <a:pt x="637" y="430"/>
                  </a:lnTo>
                  <a:lnTo>
                    <a:pt x="626" y="441"/>
                  </a:lnTo>
                  <a:lnTo>
                    <a:pt x="615" y="452"/>
                  </a:lnTo>
                  <a:lnTo>
                    <a:pt x="604" y="463"/>
                  </a:lnTo>
                  <a:lnTo>
                    <a:pt x="580" y="482"/>
                  </a:lnTo>
                  <a:lnTo>
                    <a:pt x="556" y="499"/>
                  </a:lnTo>
                  <a:lnTo>
                    <a:pt x="530" y="515"/>
                  </a:lnTo>
                  <a:lnTo>
                    <a:pt x="506" y="529"/>
                  </a:lnTo>
                  <a:lnTo>
                    <a:pt x="482" y="540"/>
                  </a:lnTo>
                  <a:lnTo>
                    <a:pt x="459" y="548"/>
                  </a:lnTo>
                  <a:lnTo>
                    <a:pt x="437" y="555"/>
                  </a:lnTo>
                  <a:lnTo>
                    <a:pt x="416" y="558"/>
                  </a:lnTo>
                  <a:lnTo>
                    <a:pt x="398" y="560"/>
                  </a:lnTo>
                  <a:lnTo>
                    <a:pt x="398" y="560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1ebbbcf9ef1_1_0"/>
            <p:cNvSpPr/>
            <p:nvPr/>
          </p:nvSpPr>
          <p:spPr>
            <a:xfrm>
              <a:off x="7880350" y="3473451"/>
              <a:ext cx="30163" cy="15875"/>
            </a:xfrm>
            <a:custGeom>
              <a:rect b="b" l="l" r="r" t="t"/>
              <a:pathLst>
                <a:path extrusionOk="0" h="56" w="113">
                  <a:moveTo>
                    <a:pt x="84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90" y="1"/>
                  </a:lnTo>
                  <a:lnTo>
                    <a:pt x="96" y="2"/>
                  </a:lnTo>
                  <a:lnTo>
                    <a:pt x="101" y="5"/>
                  </a:lnTo>
                  <a:lnTo>
                    <a:pt x="105" y="8"/>
                  </a:lnTo>
                  <a:lnTo>
                    <a:pt x="108" y="13"/>
                  </a:lnTo>
                  <a:lnTo>
                    <a:pt x="111" y="17"/>
                  </a:lnTo>
                  <a:lnTo>
                    <a:pt x="113" y="23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3" y="34"/>
                  </a:lnTo>
                  <a:lnTo>
                    <a:pt x="111" y="39"/>
                  </a:lnTo>
                  <a:lnTo>
                    <a:pt x="108" y="44"/>
                  </a:lnTo>
                  <a:lnTo>
                    <a:pt x="105" y="48"/>
                  </a:lnTo>
                  <a:lnTo>
                    <a:pt x="101" y="52"/>
                  </a:lnTo>
                  <a:lnTo>
                    <a:pt x="96" y="54"/>
                  </a:lnTo>
                  <a:lnTo>
                    <a:pt x="90" y="56"/>
                  </a:lnTo>
                  <a:lnTo>
                    <a:pt x="84" y="56"/>
                  </a:lnTo>
                  <a:lnTo>
                    <a:pt x="84" y="5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1ebbbcf9ef1_1_0"/>
            <p:cNvSpPr/>
            <p:nvPr/>
          </p:nvSpPr>
          <p:spPr>
            <a:xfrm>
              <a:off x="7739063" y="3249613"/>
              <a:ext cx="163513" cy="142875"/>
            </a:xfrm>
            <a:custGeom>
              <a:rect b="b" l="l" r="r" t="t"/>
              <a:pathLst>
                <a:path extrusionOk="0" h="540" w="623">
                  <a:moveTo>
                    <a:pt x="595" y="540"/>
                  </a:moveTo>
                  <a:lnTo>
                    <a:pt x="595" y="540"/>
                  </a:lnTo>
                  <a:lnTo>
                    <a:pt x="538" y="539"/>
                  </a:lnTo>
                  <a:lnTo>
                    <a:pt x="481" y="536"/>
                  </a:lnTo>
                  <a:lnTo>
                    <a:pt x="427" y="533"/>
                  </a:lnTo>
                  <a:lnTo>
                    <a:pt x="375" y="530"/>
                  </a:lnTo>
                  <a:lnTo>
                    <a:pt x="325" y="526"/>
                  </a:lnTo>
                  <a:lnTo>
                    <a:pt x="278" y="521"/>
                  </a:lnTo>
                  <a:lnTo>
                    <a:pt x="234" y="516"/>
                  </a:lnTo>
                  <a:lnTo>
                    <a:pt x="193" y="510"/>
                  </a:lnTo>
                  <a:lnTo>
                    <a:pt x="122" y="500"/>
                  </a:lnTo>
                  <a:lnTo>
                    <a:pt x="69" y="491"/>
                  </a:lnTo>
                  <a:lnTo>
                    <a:pt x="22" y="482"/>
                  </a:lnTo>
                  <a:lnTo>
                    <a:pt x="22" y="482"/>
                  </a:lnTo>
                  <a:lnTo>
                    <a:pt x="18" y="481"/>
                  </a:lnTo>
                  <a:lnTo>
                    <a:pt x="14" y="479"/>
                  </a:lnTo>
                  <a:lnTo>
                    <a:pt x="10" y="476"/>
                  </a:lnTo>
                  <a:lnTo>
                    <a:pt x="7" y="474"/>
                  </a:lnTo>
                  <a:lnTo>
                    <a:pt x="5" y="470"/>
                  </a:lnTo>
                  <a:lnTo>
                    <a:pt x="3" y="467"/>
                  </a:lnTo>
                  <a:lnTo>
                    <a:pt x="1" y="463"/>
                  </a:lnTo>
                  <a:lnTo>
                    <a:pt x="0" y="458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1" y="446"/>
                  </a:lnTo>
                  <a:lnTo>
                    <a:pt x="3" y="441"/>
                  </a:lnTo>
                  <a:lnTo>
                    <a:pt x="5" y="437"/>
                  </a:lnTo>
                  <a:lnTo>
                    <a:pt x="8" y="434"/>
                  </a:lnTo>
                  <a:lnTo>
                    <a:pt x="11" y="431"/>
                  </a:lnTo>
                  <a:lnTo>
                    <a:pt x="14" y="429"/>
                  </a:lnTo>
                  <a:lnTo>
                    <a:pt x="262" y="292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3" y="11"/>
                  </a:lnTo>
                  <a:lnTo>
                    <a:pt x="407" y="7"/>
                  </a:lnTo>
                  <a:lnTo>
                    <a:pt x="412" y="4"/>
                  </a:lnTo>
                  <a:lnTo>
                    <a:pt x="418" y="1"/>
                  </a:lnTo>
                  <a:lnTo>
                    <a:pt x="418" y="1"/>
                  </a:lnTo>
                  <a:lnTo>
                    <a:pt x="423" y="0"/>
                  </a:lnTo>
                  <a:lnTo>
                    <a:pt x="429" y="1"/>
                  </a:lnTo>
                  <a:lnTo>
                    <a:pt x="436" y="2"/>
                  </a:lnTo>
                  <a:lnTo>
                    <a:pt x="441" y="5"/>
                  </a:lnTo>
                  <a:lnTo>
                    <a:pt x="611" y="118"/>
                  </a:lnTo>
                  <a:lnTo>
                    <a:pt x="611" y="118"/>
                  </a:lnTo>
                  <a:lnTo>
                    <a:pt x="615" y="122"/>
                  </a:lnTo>
                  <a:lnTo>
                    <a:pt x="619" y="126"/>
                  </a:lnTo>
                  <a:lnTo>
                    <a:pt x="621" y="131"/>
                  </a:lnTo>
                  <a:lnTo>
                    <a:pt x="623" y="136"/>
                  </a:lnTo>
                  <a:lnTo>
                    <a:pt x="623" y="142"/>
                  </a:lnTo>
                  <a:lnTo>
                    <a:pt x="623" y="147"/>
                  </a:lnTo>
                  <a:lnTo>
                    <a:pt x="621" y="152"/>
                  </a:lnTo>
                  <a:lnTo>
                    <a:pt x="618" y="157"/>
                  </a:lnTo>
                  <a:lnTo>
                    <a:pt x="618" y="157"/>
                  </a:lnTo>
                  <a:lnTo>
                    <a:pt x="615" y="163"/>
                  </a:lnTo>
                  <a:lnTo>
                    <a:pt x="611" y="166"/>
                  </a:lnTo>
                  <a:lnTo>
                    <a:pt x="606" y="169"/>
                  </a:lnTo>
                  <a:lnTo>
                    <a:pt x="601" y="170"/>
                  </a:lnTo>
                  <a:lnTo>
                    <a:pt x="595" y="171"/>
                  </a:lnTo>
                  <a:lnTo>
                    <a:pt x="590" y="170"/>
                  </a:lnTo>
                  <a:lnTo>
                    <a:pt x="585" y="169"/>
                  </a:lnTo>
                  <a:lnTo>
                    <a:pt x="580" y="166"/>
                  </a:lnTo>
                  <a:lnTo>
                    <a:pt x="437" y="71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06" y="328"/>
                  </a:lnTo>
                  <a:lnTo>
                    <a:pt x="304" y="332"/>
                  </a:lnTo>
                  <a:lnTo>
                    <a:pt x="301" y="334"/>
                  </a:lnTo>
                  <a:lnTo>
                    <a:pt x="297" y="337"/>
                  </a:lnTo>
                  <a:lnTo>
                    <a:pt x="110" y="440"/>
                  </a:lnTo>
                  <a:lnTo>
                    <a:pt x="110" y="440"/>
                  </a:lnTo>
                  <a:lnTo>
                    <a:pt x="152" y="448"/>
                  </a:lnTo>
                  <a:lnTo>
                    <a:pt x="199" y="455"/>
                  </a:lnTo>
                  <a:lnTo>
                    <a:pt x="253" y="461"/>
                  </a:lnTo>
                  <a:lnTo>
                    <a:pt x="313" y="468"/>
                  </a:lnTo>
                  <a:lnTo>
                    <a:pt x="378" y="474"/>
                  </a:lnTo>
                  <a:lnTo>
                    <a:pt x="447" y="478"/>
                  </a:lnTo>
                  <a:lnTo>
                    <a:pt x="519" y="481"/>
                  </a:lnTo>
                  <a:lnTo>
                    <a:pt x="595" y="482"/>
                  </a:lnTo>
                  <a:lnTo>
                    <a:pt x="595" y="482"/>
                  </a:lnTo>
                  <a:lnTo>
                    <a:pt x="601" y="483"/>
                  </a:lnTo>
                  <a:lnTo>
                    <a:pt x="606" y="485"/>
                  </a:lnTo>
                  <a:lnTo>
                    <a:pt x="611" y="487"/>
                  </a:lnTo>
                  <a:lnTo>
                    <a:pt x="615" y="491"/>
                  </a:lnTo>
                  <a:lnTo>
                    <a:pt x="618" y="495"/>
                  </a:lnTo>
                  <a:lnTo>
                    <a:pt x="621" y="500"/>
                  </a:lnTo>
                  <a:lnTo>
                    <a:pt x="623" y="505"/>
                  </a:lnTo>
                  <a:lnTo>
                    <a:pt x="623" y="511"/>
                  </a:lnTo>
                  <a:lnTo>
                    <a:pt x="623" y="511"/>
                  </a:lnTo>
                  <a:lnTo>
                    <a:pt x="623" y="516"/>
                  </a:lnTo>
                  <a:lnTo>
                    <a:pt x="621" y="521"/>
                  </a:lnTo>
                  <a:lnTo>
                    <a:pt x="618" y="526"/>
                  </a:lnTo>
                  <a:lnTo>
                    <a:pt x="615" y="530"/>
                  </a:lnTo>
                  <a:lnTo>
                    <a:pt x="611" y="534"/>
                  </a:lnTo>
                  <a:lnTo>
                    <a:pt x="606" y="536"/>
                  </a:lnTo>
                  <a:lnTo>
                    <a:pt x="601" y="539"/>
                  </a:lnTo>
                  <a:lnTo>
                    <a:pt x="595" y="540"/>
                  </a:lnTo>
                  <a:lnTo>
                    <a:pt x="595" y="540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ebbbcf9ef1_1_0"/>
            <p:cNvSpPr/>
            <p:nvPr/>
          </p:nvSpPr>
          <p:spPr>
            <a:xfrm>
              <a:off x="7888288" y="3249613"/>
              <a:ext cx="165100" cy="142875"/>
            </a:xfrm>
            <a:custGeom>
              <a:rect b="b" l="l" r="r" t="t"/>
              <a:pathLst>
                <a:path extrusionOk="0" h="539" w="623">
                  <a:moveTo>
                    <a:pt x="28" y="539"/>
                  </a:moveTo>
                  <a:lnTo>
                    <a:pt x="28" y="539"/>
                  </a:lnTo>
                  <a:lnTo>
                    <a:pt x="22" y="538"/>
                  </a:lnTo>
                  <a:lnTo>
                    <a:pt x="17" y="535"/>
                  </a:lnTo>
                  <a:lnTo>
                    <a:pt x="12" y="533"/>
                  </a:lnTo>
                  <a:lnTo>
                    <a:pt x="8" y="529"/>
                  </a:lnTo>
                  <a:lnTo>
                    <a:pt x="5" y="525"/>
                  </a:lnTo>
                  <a:lnTo>
                    <a:pt x="2" y="520"/>
                  </a:lnTo>
                  <a:lnTo>
                    <a:pt x="1" y="515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" y="504"/>
                  </a:lnTo>
                  <a:lnTo>
                    <a:pt x="2" y="499"/>
                  </a:lnTo>
                  <a:lnTo>
                    <a:pt x="5" y="494"/>
                  </a:lnTo>
                  <a:lnTo>
                    <a:pt x="8" y="490"/>
                  </a:lnTo>
                  <a:lnTo>
                    <a:pt x="12" y="486"/>
                  </a:lnTo>
                  <a:lnTo>
                    <a:pt x="17" y="484"/>
                  </a:lnTo>
                  <a:lnTo>
                    <a:pt x="22" y="482"/>
                  </a:lnTo>
                  <a:lnTo>
                    <a:pt x="28" y="481"/>
                  </a:lnTo>
                  <a:lnTo>
                    <a:pt x="28" y="481"/>
                  </a:lnTo>
                  <a:lnTo>
                    <a:pt x="104" y="480"/>
                  </a:lnTo>
                  <a:lnTo>
                    <a:pt x="177" y="477"/>
                  </a:lnTo>
                  <a:lnTo>
                    <a:pt x="246" y="473"/>
                  </a:lnTo>
                  <a:lnTo>
                    <a:pt x="311" y="467"/>
                  </a:lnTo>
                  <a:lnTo>
                    <a:pt x="371" y="460"/>
                  </a:lnTo>
                  <a:lnTo>
                    <a:pt x="425" y="454"/>
                  </a:lnTo>
                  <a:lnTo>
                    <a:pt x="473" y="447"/>
                  </a:lnTo>
                  <a:lnTo>
                    <a:pt x="513" y="439"/>
                  </a:lnTo>
                  <a:lnTo>
                    <a:pt x="326" y="336"/>
                  </a:lnTo>
                  <a:lnTo>
                    <a:pt x="326" y="336"/>
                  </a:lnTo>
                  <a:lnTo>
                    <a:pt x="323" y="333"/>
                  </a:lnTo>
                  <a:lnTo>
                    <a:pt x="320" y="331"/>
                  </a:lnTo>
                  <a:lnTo>
                    <a:pt x="317" y="327"/>
                  </a:lnTo>
                  <a:lnTo>
                    <a:pt x="315" y="324"/>
                  </a:lnTo>
                  <a:lnTo>
                    <a:pt x="188" y="70"/>
                  </a:lnTo>
                  <a:lnTo>
                    <a:pt x="44" y="165"/>
                  </a:lnTo>
                  <a:lnTo>
                    <a:pt x="44" y="165"/>
                  </a:lnTo>
                  <a:lnTo>
                    <a:pt x="39" y="168"/>
                  </a:lnTo>
                  <a:lnTo>
                    <a:pt x="33" y="169"/>
                  </a:lnTo>
                  <a:lnTo>
                    <a:pt x="28" y="170"/>
                  </a:lnTo>
                  <a:lnTo>
                    <a:pt x="23" y="169"/>
                  </a:lnTo>
                  <a:lnTo>
                    <a:pt x="17" y="168"/>
                  </a:lnTo>
                  <a:lnTo>
                    <a:pt x="13" y="165"/>
                  </a:lnTo>
                  <a:lnTo>
                    <a:pt x="8" y="162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2" y="151"/>
                  </a:lnTo>
                  <a:lnTo>
                    <a:pt x="1" y="146"/>
                  </a:lnTo>
                  <a:lnTo>
                    <a:pt x="0" y="141"/>
                  </a:lnTo>
                  <a:lnTo>
                    <a:pt x="1" y="135"/>
                  </a:lnTo>
                  <a:lnTo>
                    <a:pt x="2" y="130"/>
                  </a:lnTo>
                  <a:lnTo>
                    <a:pt x="5" y="125"/>
                  </a:lnTo>
                  <a:lnTo>
                    <a:pt x="8" y="121"/>
                  </a:lnTo>
                  <a:lnTo>
                    <a:pt x="13" y="117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88" y="1"/>
                  </a:lnTo>
                  <a:lnTo>
                    <a:pt x="194" y="0"/>
                  </a:lnTo>
                  <a:lnTo>
                    <a:pt x="200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11" y="3"/>
                  </a:lnTo>
                  <a:lnTo>
                    <a:pt x="216" y="6"/>
                  </a:lnTo>
                  <a:lnTo>
                    <a:pt x="220" y="10"/>
                  </a:lnTo>
                  <a:lnTo>
                    <a:pt x="224" y="15"/>
                  </a:lnTo>
                  <a:lnTo>
                    <a:pt x="361" y="291"/>
                  </a:lnTo>
                  <a:lnTo>
                    <a:pt x="609" y="428"/>
                  </a:lnTo>
                  <a:lnTo>
                    <a:pt x="609" y="428"/>
                  </a:lnTo>
                  <a:lnTo>
                    <a:pt x="613" y="430"/>
                  </a:lnTo>
                  <a:lnTo>
                    <a:pt x="616" y="433"/>
                  </a:lnTo>
                  <a:lnTo>
                    <a:pt x="618" y="436"/>
                  </a:lnTo>
                  <a:lnTo>
                    <a:pt x="620" y="440"/>
                  </a:lnTo>
                  <a:lnTo>
                    <a:pt x="622" y="445"/>
                  </a:lnTo>
                  <a:lnTo>
                    <a:pt x="623" y="449"/>
                  </a:lnTo>
                  <a:lnTo>
                    <a:pt x="623" y="453"/>
                  </a:lnTo>
                  <a:lnTo>
                    <a:pt x="623" y="457"/>
                  </a:lnTo>
                  <a:lnTo>
                    <a:pt x="623" y="457"/>
                  </a:lnTo>
                  <a:lnTo>
                    <a:pt x="622" y="462"/>
                  </a:lnTo>
                  <a:lnTo>
                    <a:pt x="621" y="466"/>
                  </a:lnTo>
                  <a:lnTo>
                    <a:pt x="619" y="469"/>
                  </a:lnTo>
                  <a:lnTo>
                    <a:pt x="616" y="473"/>
                  </a:lnTo>
                  <a:lnTo>
                    <a:pt x="613" y="475"/>
                  </a:lnTo>
                  <a:lnTo>
                    <a:pt x="609" y="478"/>
                  </a:lnTo>
                  <a:lnTo>
                    <a:pt x="606" y="480"/>
                  </a:lnTo>
                  <a:lnTo>
                    <a:pt x="601" y="481"/>
                  </a:lnTo>
                  <a:lnTo>
                    <a:pt x="601" y="481"/>
                  </a:lnTo>
                  <a:lnTo>
                    <a:pt x="554" y="490"/>
                  </a:lnTo>
                  <a:lnTo>
                    <a:pt x="501" y="499"/>
                  </a:lnTo>
                  <a:lnTo>
                    <a:pt x="430" y="509"/>
                  </a:lnTo>
                  <a:lnTo>
                    <a:pt x="390" y="515"/>
                  </a:lnTo>
                  <a:lnTo>
                    <a:pt x="345" y="520"/>
                  </a:lnTo>
                  <a:lnTo>
                    <a:pt x="299" y="525"/>
                  </a:lnTo>
                  <a:lnTo>
                    <a:pt x="248" y="529"/>
                  </a:lnTo>
                  <a:lnTo>
                    <a:pt x="197" y="532"/>
                  </a:lnTo>
                  <a:lnTo>
                    <a:pt x="142" y="535"/>
                  </a:lnTo>
                  <a:lnTo>
                    <a:pt x="86" y="538"/>
                  </a:lnTo>
                  <a:lnTo>
                    <a:pt x="28" y="539"/>
                  </a:lnTo>
                  <a:lnTo>
                    <a:pt x="28" y="539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1ebbbcf9ef1_1_0"/>
            <p:cNvSpPr/>
            <p:nvPr/>
          </p:nvSpPr>
          <p:spPr>
            <a:xfrm>
              <a:off x="7827963" y="3376613"/>
              <a:ext cx="60325" cy="44450"/>
            </a:xfrm>
            <a:custGeom>
              <a:rect b="b" l="l" r="r" t="t"/>
              <a:pathLst>
                <a:path extrusionOk="0" h="171" w="226">
                  <a:moveTo>
                    <a:pt x="141" y="171"/>
                  </a:moveTo>
                  <a:lnTo>
                    <a:pt x="84" y="171"/>
                  </a:lnTo>
                  <a:lnTo>
                    <a:pt x="84" y="171"/>
                  </a:lnTo>
                  <a:lnTo>
                    <a:pt x="75" y="170"/>
                  </a:lnTo>
                  <a:lnTo>
                    <a:pt x="67" y="169"/>
                  </a:lnTo>
                  <a:lnTo>
                    <a:pt x="59" y="167"/>
                  </a:lnTo>
                  <a:lnTo>
                    <a:pt x="51" y="164"/>
                  </a:lnTo>
                  <a:lnTo>
                    <a:pt x="44" y="161"/>
                  </a:lnTo>
                  <a:lnTo>
                    <a:pt x="37" y="156"/>
                  </a:lnTo>
                  <a:lnTo>
                    <a:pt x="30" y="152"/>
                  </a:lnTo>
                  <a:lnTo>
                    <a:pt x="24" y="145"/>
                  </a:lnTo>
                  <a:lnTo>
                    <a:pt x="19" y="139"/>
                  </a:lnTo>
                  <a:lnTo>
                    <a:pt x="14" y="133"/>
                  </a:lnTo>
                  <a:lnTo>
                    <a:pt x="10" y="126"/>
                  </a:lnTo>
                  <a:lnTo>
                    <a:pt x="6" y="118"/>
                  </a:lnTo>
                  <a:lnTo>
                    <a:pt x="3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4" y="1"/>
                  </a:lnTo>
                  <a:lnTo>
                    <a:pt x="209" y="3"/>
                  </a:lnTo>
                  <a:lnTo>
                    <a:pt x="214" y="5"/>
                  </a:lnTo>
                  <a:lnTo>
                    <a:pt x="218" y="9"/>
                  </a:lnTo>
                  <a:lnTo>
                    <a:pt x="221" y="13"/>
                  </a:lnTo>
                  <a:lnTo>
                    <a:pt x="224" y="18"/>
                  </a:lnTo>
                  <a:lnTo>
                    <a:pt x="226" y="23"/>
                  </a:lnTo>
                  <a:lnTo>
                    <a:pt x="226" y="29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26" y="94"/>
                  </a:lnTo>
                  <a:lnTo>
                    <a:pt x="224" y="103"/>
                  </a:lnTo>
                  <a:lnTo>
                    <a:pt x="222" y="111"/>
                  </a:lnTo>
                  <a:lnTo>
                    <a:pt x="219" y="118"/>
                  </a:lnTo>
                  <a:lnTo>
                    <a:pt x="216" y="126"/>
                  </a:lnTo>
                  <a:lnTo>
                    <a:pt x="212" y="133"/>
                  </a:lnTo>
                  <a:lnTo>
                    <a:pt x="207" y="139"/>
                  </a:lnTo>
                  <a:lnTo>
                    <a:pt x="201" y="145"/>
                  </a:lnTo>
                  <a:lnTo>
                    <a:pt x="195" y="152"/>
                  </a:lnTo>
                  <a:lnTo>
                    <a:pt x="188" y="156"/>
                  </a:lnTo>
                  <a:lnTo>
                    <a:pt x="181" y="161"/>
                  </a:lnTo>
                  <a:lnTo>
                    <a:pt x="174" y="164"/>
                  </a:lnTo>
                  <a:lnTo>
                    <a:pt x="166" y="167"/>
                  </a:lnTo>
                  <a:lnTo>
                    <a:pt x="158" y="169"/>
                  </a:lnTo>
                  <a:lnTo>
                    <a:pt x="150" y="170"/>
                  </a:lnTo>
                  <a:lnTo>
                    <a:pt x="141" y="171"/>
                  </a:lnTo>
                  <a:lnTo>
                    <a:pt x="141" y="171"/>
                  </a:lnTo>
                  <a:close/>
                  <a:moveTo>
                    <a:pt x="56" y="58"/>
                  </a:moveTo>
                  <a:lnTo>
                    <a:pt x="56" y="86"/>
                  </a:lnTo>
                  <a:lnTo>
                    <a:pt x="56" y="86"/>
                  </a:lnTo>
                  <a:lnTo>
                    <a:pt x="56" y="91"/>
                  </a:lnTo>
                  <a:lnTo>
                    <a:pt x="58" y="97"/>
                  </a:lnTo>
                  <a:lnTo>
                    <a:pt x="61" y="101"/>
                  </a:lnTo>
                  <a:lnTo>
                    <a:pt x="64" y="105"/>
                  </a:lnTo>
                  <a:lnTo>
                    <a:pt x="68" y="109"/>
                  </a:lnTo>
                  <a:lnTo>
                    <a:pt x="73" y="112"/>
                  </a:lnTo>
                  <a:lnTo>
                    <a:pt x="78" y="113"/>
                  </a:lnTo>
                  <a:lnTo>
                    <a:pt x="84" y="114"/>
                  </a:lnTo>
                  <a:lnTo>
                    <a:pt x="141" y="114"/>
                  </a:lnTo>
                  <a:lnTo>
                    <a:pt x="141" y="114"/>
                  </a:lnTo>
                  <a:lnTo>
                    <a:pt x="147" y="113"/>
                  </a:lnTo>
                  <a:lnTo>
                    <a:pt x="152" y="112"/>
                  </a:lnTo>
                  <a:lnTo>
                    <a:pt x="157" y="109"/>
                  </a:lnTo>
                  <a:lnTo>
                    <a:pt x="161" y="105"/>
                  </a:lnTo>
                  <a:lnTo>
                    <a:pt x="164" y="101"/>
                  </a:lnTo>
                  <a:lnTo>
                    <a:pt x="167" y="97"/>
                  </a:lnTo>
                  <a:lnTo>
                    <a:pt x="168" y="91"/>
                  </a:lnTo>
                  <a:lnTo>
                    <a:pt x="169" y="86"/>
                  </a:lnTo>
                  <a:lnTo>
                    <a:pt x="169" y="58"/>
                  </a:lnTo>
                  <a:lnTo>
                    <a:pt x="56" y="5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1ebbbcf9ef1_1_0"/>
            <p:cNvSpPr/>
            <p:nvPr/>
          </p:nvSpPr>
          <p:spPr>
            <a:xfrm>
              <a:off x="7902575" y="3376613"/>
              <a:ext cx="60325" cy="44450"/>
            </a:xfrm>
            <a:custGeom>
              <a:rect b="b" l="l" r="r" t="t"/>
              <a:pathLst>
                <a:path extrusionOk="0" h="171" w="228">
                  <a:moveTo>
                    <a:pt x="143" y="171"/>
                  </a:moveTo>
                  <a:lnTo>
                    <a:pt x="85" y="171"/>
                  </a:lnTo>
                  <a:lnTo>
                    <a:pt x="85" y="171"/>
                  </a:lnTo>
                  <a:lnTo>
                    <a:pt x="77" y="170"/>
                  </a:lnTo>
                  <a:lnTo>
                    <a:pt x="68" y="169"/>
                  </a:lnTo>
                  <a:lnTo>
                    <a:pt x="60" y="167"/>
                  </a:lnTo>
                  <a:lnTo>
                    <a:pt x="53" y="164"/>
                  </a:lnTo>
                  <a:lnTo>
                    <a:pt x="45" y="161"/>
                  </a:lnTo>
                  <a:lnTo>
                    <a:pt x="38" y="156"/>
                  </a:lnTo>
                  <a:lnTo>
                    <a:pt x="32" y="152"/>
                  </a:lnTo>
                  <a:lnTo>
                    <a:pt x="26" y="145"/>
                  </a:lnTo>
                  <a:lnTo>
                    <a:pt x="20" y="139"/>
                  </a:lnTo>
                  <a:lnTo>
                    <a:pt x="16" y="133"/>
                  </a:lnTo>
                  <a:lnTo>
                    <a:pt x="11" y="126"/>
                  </a:lnTo>
                  <a:lnTo>
                    <a:pt x="7" y="118"/>
                  </a:lnTo>
                  <a:lnTo>
                    <a:pt x="4" y="111"/>
                  </a:lnTo>
                  <a:lnTo>
                    <a:pt x="2" y="103"/>
                  </a:lnTo>
                  <a:lnTo>
                    <a:pt x="1" y="94"/>
                  </a:lnTo>
                  <a:lnTo>
                    <a:pt x="0" y="86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4" y="5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4" y="1"/>
                  </a:lnTo>
                  <a:lnTo>
                    <a:pt x="211" y="3"/>
                  </a:lnTo>
                  <a:lnTo>
                    <a:pt x="215" y="5"/>
                  </a:lnTo>
                  <a:lnTo>
                    <a:pt x="219" y="9"/>
                  </a:lnTo>
                  <a:lnTo>
                    <a:pt x="223" y="13"/>
                  </a:lnTo>
                  <a:lnTo>
                    <a:pt x="225" y="18"/>
                  </a:lnTo>
                  <a:lnTo>
                    <a:pt x="227" y="23"/>
                  </a:lnTo>
                  <a:lnTo>
                    <a:pt x="228" y="29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227" y="94"/>
                  </a:lnTo>
                  <a:lnTo>
                    <a:pt x="226" y="103"/>
                  </a:lnTo>
                  <a:lnTo>
                    <a:pt x="224" y="111"/>
                  </a:lnTo>
                  <a:lnTo>
                    <a:pt x="221" y="118"/>
                  </a:lnTo>
                  <a:lnTo>
                    <a:pt x="218" y="126"/>
                  </a:lnTo>
                  <a:lnTo>
                    <a:pt x="213" y="133"/>
                  </a:lnTo>
                  <a:lnTo>
                    <a:pt x="207" y="139"/>
                  </a:lnTo>
                  <a:lnTo>
                    <a:pt x="202" y="145"/>
                  </a:lnTo>
                  <a:lnTo>
                    <a:pt x="196" y="152"/>
                  </a:lnTo>
                  <a:lnTo>
                    <a:pt x="190" y="156"/>
                  </a:lnTo>
                  <a:lnTo>
                    <a:pt x="183" y="161"/>
                  </a:lnTo>
                  <a:lnTo>
                    <a:pt x="175" y="164"/>
                  </a:lnTo>
                  <a:lnTo>
                    <a:pt x="168" y="167"/>
                  </a:lnTo>
                  <a:lnTo>
                    <a:pt x="159" y="169"/>
                  </a:lnTo>
                  <a:lnTo>
                    <a:pt x="151" y="170"/>
                  </a:lnTo>
                  <a:lnTo>
                    <a:pt x="143" y="171"/>
                  </a:lnTo>
                  <a:lnTo>
                    <a:pt x="143" y="171"/>
                  </a:lnTo>
                  <a:close/>
                  <a:moveTo>
                    <a:pt x="57" y="58"/>
                  </a:moveTo>
                  <a:lnTo>
                    <a:pt x="57" y="86"/>
                  </a:lnTo>
                  <a:lnTo>
                    <a:pt x="57" y="86"/>
                  </a:lnTo>
                  <a:lnTo>
                    <a:pt x="58" y="91"/>
                  </a:lnTo>
                  <a:lnTo>
                    <a:pt x="60" y="97"/>
                  </a:lnTo>
                  <a:lnTo>
                    <a:pt x="62" y="101"/>
                  </a:lnTo>
                  <a:lnTo>
                    <a:pt x="66" y="105"/>
                  </a:lnTo>
                  <a:lnTo>
                    <a:pt x="70" y="109"/>
                  </a:lnTo>
                  <a:lnTo>
                    <a:pt x="74" y="112"/>
                  </a:lnTo>
                  <a:lnTo>
                    <a:pt x="80" y="113"/>
                  </a:lnTo>
                  <a:lnTo>
                    <a:pt x="85" y="114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8" y="113"/>
                  </a:lnTo>
                  <a:lnTo>
                    <a:pt x="153" y="112"/>
                  </a:lnTo>
                  <a:lnTo>
                    <a:pt x="158" y="109"/>
                  </a:lnTo>
                  <a:lnTo>
                    <a:pt x="162" y="105"/>
                  </a:lnTo>
                  <a:lnTo>
                    <a:pt x="166" y="101"/>
                  </a:lnTo>
                  <a:lnTo>
                    <a:pt x="168" y="97"/>
                  </a:lnTo>
                  <a:lnTo>
                    <a:pt x="170" y="91"/>
                  </a:lnTo>
                  <a:lnTo>
                    <a:pt x="171" y="86"/>
                  </a:lnTo>
                  <a:lnTo>
                    <a:pt x="171" y="58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1ebbbcf9ef1_1_0"/>
            <p:cNvSpPr/>
            <p:nvPr/>
          </p:nvSpPr>
          <p:spPr>
            <a:xfrm>
              <a:off x="7753350" y="3444876"/>
              <a:ext cx="209550" cy="165100"/>
            </a:xfrm>
            <a:custGeom>
              <a:rect b="b" l="l" r="r" t="t"/>
              <a:pathLst>
                <a:path extrusionOk="0" h="623" w="794">
                  <a:moveTo>
                    <a:pt x="765" y="623"/>
                  </a:moveTo>
                  <a:lnTo>
                    <a:pt x="113" y="623"/>
                  </a:lnTo>
                  <a:lnTo>
                    <a:pt x="113" y="623"/>
                  </a:lnTo>
                  <a:lnTo>
                    <a:pt x="106" y="622"/>
                  </a:lnTo>
                  <a:lnTo>
                    <a:pt x="100" y="620"/>
                  </a:lnTo>
                  <a:lnTo>
                    <a:pt x="94" y="616"/>
                  </a:lnTo>
                  <a:lnTo>
                    <a:pt x="89" y="610"/>
                  </a:lnTo>
                  <a:lnTo>
                    <a:pt x="89" y="610"/>
                  </a:lnTo>
                  <a:lnTo>
                    <a:pt x="86" y="604"/>
                  </a:lnTo>
                  <a:lnTo>
                    <a:pt x="85" y="597"/>
                  </a:lnTo>
                  <a:lnTo>
                    <a:pt x="86" y="590"/>
                  </a:lnTo>
                  <a:lnTo>
                    <a:pt x="88" y="583"/>
                  </a:lnTo>
                  <a:lnTo>
                    <a:pt x="148" y="463"/>
                  </a:lnTo>
                  <a:lnTo>
                    <a:pt x="33" y="482"/>
                  </a:lnTo>
                  <a:lnTo>
                    <a:pt x="33" y="482"/>
                  </a:lnTo>
                  <a:lnTo>
                    <a:pt x="26" y="482"/>
                  </a:lnTo>
                  <a:lnTo>
                    <a:pt x="20" y="481"/>
                  </a:lnTo>
                  <a:lnTo>
                    <a:pt x="14" y="478"/>
                  </a:lnTo>
                  <a:lnTo>
                    <a:pt x="9" y="474"/>
                  </a:lnTo>
                  <a:lnTo>
                    <a:pt x="9" y="474"/>
                  </a:lnTo>
                  <a:lnTo>
                    <a:pt x="5" y="470"/>
                  </a:lnTo>
                  <a:lnTo>
                    <a:pt x="2" y="464"/>
                  </a:lnTo>
                  <a:lnTo>
                    <a:pt x="0" y="457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5" y="403"/>
                  </a:lnTo>
                  <a:lnTo>
                    <a:pt x="14" y="291"/>
                  </a:lnTo>
                  <a:lnTo>
                    <a:pt x="19" y="222"/>
                  </a:lnTo>
                  <a:lnTo>
                    <a:pt x="24" y="152"/>
                  </a:lnTo>
                  <a:lnTo>
                    <a:pt x="27" y="8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9" y="22"/>
                  </a:lnTo>
                  <a:lnTo>
                    <a:pt x="30" y="17"/>
                  </a:lnTo>
                  <a:lnTo>
                    <a:pt x="33" y="12"/>
                  </a:lnTo>
                  <a:lnTo>
                    <a:pt x="36" y="8"/>
                  </a:lnTo>
                  <a:lnTo>
                    <a:pt x="40" y="5"/>
                  </a:lnTo>
                  <a:lnTo>
                    <a:pt x="45" y="2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47" y="1"/>
                  </a:lnTo>
                  <a:lnTo>
                    <a:pt x="152" y="2"/>
                  </a:lnTo>
                  <a:lnTo>
                    <a:pt x="157" y="5"/>
                  </a:lnTo>
                  <a:lnTo>
                    <a:pt x="161" y="8"/>
                  </a:lnTo>
                  <a:lnTo>
                    <a:pt x="165" y="12"/>
                  </a:lnTo>
                  <a:lnTo>
                    <a:pt x="167" y="17"/>
                  </a:lnTo>
                  <a:lnTo>
                    <a:pt x="169" y="22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70" y="41"/>
                  </a:lnTo>
                  <a:lnTo>
                    <a:pt x="171" y="55"/>
                  </a:lnTo>
                  <a:lnTo>
                    <a:pt x="174" y="68"/>
                  </a:lnTo>
                  <a:lnTo>
                    <a:pt x="176" y="81"/>
                  </a:lnTo>
                  <a:lnTo>
                    <a:pt x="179" y="95"/>
                  </a:lnTo>
                  <a:lnTo>
                    <a:pt x="183" y="108"/>
                  </a:lnTo>
                  <a:lnTo>
                    <a:pt x="192" y="134"/>
                  </a:lnTo>
                  <a:lnTo>
                    <a:pt x="204" y="159"/>
                  </a:lnTo>
                  <a:lnTo>
                    <a:pt x="217" y="185"/>
                  </a:lnTo>
                  <a:lnTo>
                    <a:pt x="233" y="210"/>
                  </a:lnTo>
                  <a:lnTo>
                    <a:pt x="250" y="234"/>
                  </a:lnTo>
                  <a:lnTo>
                    <a:pt x="269" y="257"/>
                  </a:lnTo>
                  <a:lnTo>
                    <a:pt x="291" y="281"/>
                  </a:lnTo>
                  <a:lnTo>
                    <a:pt x="312" y="303"/>
                  </a:lnTo>
                  <a:lnTo>
                    <a:pt x="335" y="325"/>
                  </a:lnTo>
                  <a:lnTo>
                    <a:pt x="359" y="346"/>
                  </a:lnTo>
                  <a:lnTo>
                    <a:pt x="384" y="366"/>
                  </a:lnTo>
                  <a:lnTo>
                    <a:pt x="409" y="387"/>
                  </a:lnTo>
                  <a:lnTo>
                    <a:pt x="435" y="406"/>
                  </a:lnTo>
                  <a:lnTo>
                    <a:pt x="461" y="423"/>
                  </a:lnTo>
                  <a:lnTo>
                    <a:pt x="487" y="440"/>
                  </a:lnTo>
                  <a:lnTo>
                    <a:pt x="513" y="457"/>
                  </a:lnTo>
                  <a:lnTo>
                    <a:pt x="538" y="473"/>
                  </a:lnTo>
                  <a:lnTo>
                    <a:pt x="563" y="487"/>
                  </a:lnTo>
                  <a:lnTo>
                    <a:pt x="589" y="500"/>
                  </a:lnTo>
                  <a:lnTo>
                    <a:pt x="635" y="523"/>
                  </a:lnTo>
                  <a:lnTo>
                    <a:pt x="678" y="541"/>
                  </a:lnTo>
                  <a:lnTo>
                    <a:pt x="697" y="549"/>
                  </a:lnTo>
                  <a:lnTo>
                    <a:pt x="715" y="555"/>
                  </a:lnTo>
                  <a:lnTo>
                    <a:pt x="730" y="561"/>
                  </a:lnTo>
                  <a:lnTo>
                    <a:pt x="744" y="564"/>
                  </a:lnTo>
                  <a:lnTo>
                    <a:pt x="755" y="567"/>
                  </a:lnTo>
                  <a:lnTo>
                    <a:pt x="765" y="567"/>
                  </a:lnTo>
                  <a:lnTo>
                    <a:pt x="765" y="567"/>
                  </a:lnTo>
                  <a:lnTo>
                    <a:pt x="770" y="568"/>
                  </a:lnTo>
                  <a:lnTo>
                    <a:pt x="777" y="569"/>
                  </a:lnTo>
                  <a:lnTo>
                    <a:pt x="781" y="572"/>
                  </a:lnTo>
                  <a:lnTo>
                    <a:pt x="785" y="575"/>
                  </a:lnTo>
                  <a:lnTo>
                    <a:pt x="789" y="580"/>
                  </a:lnTo>
                  <a:lnTo>
                    <a:pt x="791" y="584"/>
                  </a:lnTo>
                  <a:lnTo>
                    <a:pt x="793" y="590"/>
                  </a:lnTo>
                  <a:lnTo>
                    <a:pt x="794" y="595"/>
                  </a:lnTo>
                  <a:lnTo>
                    <a:pt x="794" y="595"/>
                  </a:lnTo>
                  <a:lnTo>
                    <a:pt x="793" y="601"/>
                  </a:lnTo>
                  <a:lnTo>
                    <a:pt x="791" y="606"/>
                  </a:lnTo>
                  <a:lnTo>
                    <a:pt x="789" y="611"/>
                  </a:lnTo>
                  <a:lnTo>
                    <a:pt x="785" y="615"/>
                  </a:lnTo>
                  <a:lnTo>
                    <a:pt x="781" y="619"/>
                  </a:lnTo>
                  <a:lnTo>
                    <a:pt x="777" y="621"/>
                  </a:lnTo>
                  <a:lnTo>
                    <a:pt x="770" y="623"/>
                  </a:lnTo>
                  <a:lnTo>
                    <a:pt x="765" y="623"/>
                  </a:lnTo>
                  <a:lnTo>
                    <a:pt x="765" y="623"/>
                  </a:lnTo>
                  <a:close/>
                  <a:moveTo>
                    <a:pt x="159" y="567"/>
                  </a:moveTo>
                  <a:lnTo>
                    <a:pt x="598" y="567"/>
                  </a:lnTo>
                  <a:lnTo>
                    <a:pt x="598" y="567"/>
                  </a:lnTo>
                  <a:lnTo>
                    <a:pt x="561" y="548"/>
                  </a:lnTo>
                  <a:lnTo>
                    <a:pt x="523" y="528"/>
                  </a:lnTo>
                  <a:lnTo>
                    <a:pt x="485" y="506"/>
                  </a:lnTo>
                  <a:lnTo>
                    <a:pt x="445" y="481"/>
                  </a:lnTo>
                  <a:lnTo>
                    <a:pt x="406" y="454"/>
                  </a:lnTo>
                  <a:lnTo>
                    <a:pt x="366" y="426"/>
                  </a:lnTo>
                  <a:lnTo>
                    <a:pt x="329" y="396"/>
                  </a:lnTo>
                  <a:lnTo>
                    <a:pt x="311" y="380"/>
                  </a:lnTo>
                  <a:lnTo>
                    <a:pt x="293" y="363"/>
                  </a:lnTo>
                  <a:lnTo>
                    <a:pt x="276" y="346"/>
                  </a:lnTo>
                  <a:lnTo>
                    <a:pt x="258" y="329"/>
                  </a:lnTo>
                  <a:lnTo>
                    <a:pt x="242" y="312"/>
                  </a:lnTo>
                  <a:lnTo>
                    <a:pt x="227" y="295"/>
                  </a:lnTo>
                  <a:lnTo>
                    <a:pt x="212" y="277"/>
                  </a:lnTo>
                  <a:lnTo>
                    <a:pt x="198" y="257"/>
                  </a:lnTo>
                  <a:lnTo>
                    <a:pt x="185" y="239"/>
                  </a:lnTo>
                  <a:lnTo>
                    <a:pt x="172" y="220"/>
                  </a:lnTo>
                  <a:lnTo>
                    <a:pt x="161" y="201"/>
                  </a:lnTo>
                  <a:lnTo>
                    <a:pt x="150" y="181"/>
                  </a:lnTo>
                  <a:lnTo>
                    <a:pt x="141" y="160"/>
                  </a:lnTo>
                  <a:lnTo>
                    <a:pt x="133" y="140"/>
                  </a:lnTo>
                  <a:lnTo>
                    <a:pt x="127" y="120"/>
                  </a:lnTo>
                  <a:lnTo>
                    <a:pt x="121" y="99"/>
                  </a:lnTo>
                  <a:lnTo>
                    <a:pt x="117" y="77"/>
                  </a:lnTo>
                  <a:lnTo>
                    <a:pt x="115" y="56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3" y="102"/>
                  </a:lnTo>
                  <a:lnTo>
                    <a:pt x="81" y="151"/>
                  </a:lnTo>
                  <a:lnTo>
                    <a:pt x="74" y="252"/>
                  </a:lnTo>
                  <a:lnTo>
                    <a:pt x="66" y="347"/>
                  </a:lnTo>
                  <a:lnTo>
                    <a:pt x="59" y="419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201" y="397"/>
                  </a:lnTo>
                  <a:lnTo>
                    <a:pt x="209" y="399"/>
                  </a:lnTo>
                  <a:lnTo>
                    <a:pt x="216" y="403"/>
                  </a:lnTo>
                  <a:lnTo>
                    <a:pt x="221" y="408"/>
                  </a:lnTo>
                  <a:lnTo>
                    <a:pt x="221" y="408"/>
                  </a:lnTo>
                  <a:lnTo>
                    <a:pt x="225" y="415"/>
                  </a:lnTo>
                  <a:lnTo>
                    <a:pt x="226" y="423"/>
                  </a:lnTo>
                  <a:lnTo>
                    <a:pt x="226" y="430"/>
                  </a:lnTo>
                  <a:lnTo>
                    <a:pt x="224" y="437"/>
                  </a:lnTo>
                  <a:lnTo>
                    <a:pt x="159" y="567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1ebbbcf9ef1_1_0"/>
            <p:cNvSpPr/>
            <p:nvPr/>
          </p:nvSpPr>
          <p:spPr>
            <a:xfrm>
              <a:off x="7715250" y="3490913"/>
              <a:ext cx="180975" cy="119063"/>
            </a:xfrm>
            <a:custGeom>
              <a:rect b="b" l="l" r="r" t="t"/>
              <a:pathLst>
                <a:path extrusionOk="0" h="444" w="680">
                  <a:moveTo>
                    <a:pt x="680" y="444"/>
                  </a:moveTo>
                  <a:lnTo>
                    <a:pt x="29" y="444"/>
                  </a:lnTo>
                  <a:lnTo>
                    <a:pt x="29" y="444"/>
                  </a:lnTo>
                  <a:lnTo>
                    <a:pt x="23" y="444"/>
                  </a:lnTo>
                  <a:lnTo>
                    <a:pt x="18" y="442"/>
                  </a:lnTo>
                  <a:lnTo>
                    <a:pt x="12" y="440"/>
                  </a:lnTo>
                  <a:lnTo>
                    <a:pt x="8" y="436"/>
                  </a:lnTo>
                  <a:lnTo>
                    <a:pt x="4" y="432"/>
                  </a:lnTo>
                  <a:lnTo>
                    <a:pt x="2" y="427"/>
                  </a:lnTo>
                  <a:lnTo>
                    <a:pt x="0" y="422"/>
                  </a:lnTo>
                  <a:lnTo>
                    <a:pt x="0" y="41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19"/>
                  </a:lnTo>
                  <a:lnTo>
                    <a:pt x="1" y="206"/>
                  </a:lnTo>
                  <a:lnTo>
                    <a:pt x="2" y="194"/>
                  </a:lnTo>
                  <a:lnTo>
                    <a:pt x="5" y="181"/>
                  </a:lnTo>
                  <a:lnTo>
                    <a:pt x="7" y="170"/>
                  </a:lnTo>
                  <a:lnTo>
                    <a:pt x="10" y="160"/>
                  </a:lnTo>
                  <a:lnTo>
                    <a:pt x="19" y="140"/>
                  </a:lnTo>
                  <a:lnTo>
                    <a:pt x="28" y="121"/>
                  </a:lnTo>
                  <a:lnTo>
                    <a:pt x="39" y="105"/>
                  </a:lnTo>
                  <a:lnTo>
                    <a:pt x="50" y="88"/>
                  </a:lnTo>
                  <a:lnTo>
                    <a:pt x="63" y="75"/>
                  </a:lnTo>
                  <a:lnTo>
                    <a:pt x="77" y="62"/>
                  </a:lnTo>
                  <a:lnTo>
                    <a:pt x="90" y="51"/>
                  </a:lnTo>
                  <a:lnTo>
                    <a:pt x="104" y="41"/>
                  </a:lnTo>
                  <a:lnTo>
                    <a:pt x="119" y="32"/>
                  </a:lnTo>
                  <a:lnTo>
                    <a:pt x="147" y="17"/>
                  </a:lnTo>
                  <a:lnTo>
                    <a:pt x="171" y="4"/>
                  </a:lnTo>
                  <a:lnTo>
                    <a:pt x="180" y="0"/>
                  </a:lnTo>
                  <a:lnTo>
                    <a:pt x="205" y="50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74" y="66"/>
                  </a:lnTo>
                  <a:lnTo>
                    <a:pt x="151" y="78"/>
                  </a:lnTo>
                  <a:lnTo>
                    <a:pt x="139" y="86"/>
                  </a:lnTo>
                  <a:lnTo>
                    <a:pt x="128" y="95"/>
                  </a:lnTo>
                  <a:lnTo>
                    <a:pt x="117" y="104"/>
                  </a:lnTo>
                  <a:lnTo>
                    <a:pt x="105" y="113"/>
                  </a:lnTo>
                  <a:lnTo>
                    <a:pt x="95" y="124"/>
                  </a:lnTo>
                  <a:lnTo>
                    <a:pt x="86" y="135"/>
                  </a:lnTo>
                  <a:lnTo>
                    <a:pt x="78" y="148"/>
                  </a:lnTo>
                  <a:lnTo>
                    <a:pt x="71" y="162"/>
                  </a:lnTo>
                  <a:lnTo>
                    <a:pt x="65" y="177"/>
                  </a:lnTo>
                  <a:lnTo>
                    <a:pt x="60" y="195"/>
                  </a:lnTo>
                  <a:lnTo>
                    <a:pt x="58" y="212"/>
                  </a:lnTo>
                  <a:lnTo>
                    <a:pt x="57" y="232"/>
                  </a:lnTo>
                  <a:lnTo>
                    <a:pt x="57" y="388"/>
                  </a:lnTo>
                  <a:lnTo>
                    <a:pt x="680" y="388"/>
                  </a:lnTo>
                  <a:lnTo>
                    <a:pt x="680" y="44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1ebbbcf9ef1_1_0"/>
            <p:cNvSpPr/>
            <p:nvPr/>
          </p:nvSpPr>
          <p:spPr>
            <a:xfrm>
              <a:off x="7896225" y="3490913"/>
              <a:ext cx="179388" cy="119063"/>
            </a:xfrm>
            <a:custGeom>
              <a:rect b="b" l="l" r="r" t="t"/>
              <a:pathLst>
                <a:path extrusionOk="0" h="444" w="681">
                  <a:moveTo>
                    <a:pt x="653" y="444"/>
                  </a:moveTo>
                  <a:lnTo>
                    <a:pt x="0" y="444"/>
                  </a:lnTo>
                  <a:lnTo>
                    <a:pt x="0" y="388"/>
                  </a:lnTo>
                  <a:lnTo>
                    <a:pt x="623" y="388"/>
                  </a:lnTo>
                  <a:lnTo>
                    <a:pt x="623" y="232"/>
                  </a:lnTo>
                  <a:lnTo>
                    <a:pt x="623" y="232"/>
                  </a:lnTo>
                  <a:lnTo>
                    <a:pt x="623" y="212"/>
                  </a:lnTo>
                  <a:lnTo>
                    <a:pt x="620" y="194"/>
                  </a:lnTo>
                  <a:lnTo>
                    <a:pt x="616" y="177"/>
                  </a:lnTo>
                  <a:lnTo>
                    <a:pt x="610" y="162"/>
                  </a:lnTo>
                  <a:lnTo>
                    <a:pt x="603" y="148"/>
                  </a:lnTo>
                  <a:lnTo>
                    <a:pt x="595" y="135"/>
                  </a:lnTo>
                  <a:lnTo>
                    <a:pt x="586" y="124"/>
                  </a:lnTo>
                  <a:lnTo>
                    <a:pt x="577" y="113"/>
                  </a:lnTo>
                  <a:lnTo>
                    <a:pt x="566" y="104"/>
                  </a:lnTo>
                  <a:lnTo>
                    <a:pt x="555" y="95"/>
                  </a:lnTo>
                  <a:lnTo>
                    <a:pt x="544" y="86"/>
                  </a:lnTo>
                  <a:lnTo>
                    <a:pt x="531" y="79"/>
                  </a:lnTo>
                  <a:lnTo>
                    <a:pt x="508" y="66"/>
                  </a:lnTo>
                  <a:lnTo>
                    <a:pt x="486" y="54"/>
                  </a:lnTo>
                  <a:lnTo>
                    <a:pt x="477" y="50"/>
                  </a:lnTo>
                  <a:lnTo>
                    <a:pt x="502" y="0"/>
                  </a:lnTo>
                  <a:lnTo>
                    <a:pt x="510" y="4"/>
                  </a:lnTo>
                  <a:lnTo>
                    <a:pt x="510" y="4"/>
                  </a:lnTo>
                  <a:lnTo>
                    <a:pt x="534" y="16"/>
                  </a:lnTo>
                  <a:lnTo>
                    <a:pt x="562" y="31"/>
                  </a:lnTo>
                  <a:lnTo>
                    <a:pt x="576" y="40"/>
                  </a:lnTo>
                  <a:lnTo>
                    <a:pt x="590" y="50"/>
                  </a:lnTo>
                  <a:lnTo>
                    <a:pt x="604" y="62"/>
                  </a:lnTo>
                  <a:lnTo>
                    <a:pt x="618" y="74"/>
                  </a:lnTo>
                  <a:lnTo>
                    <a:pt x="630" y="88"/>
                  </a:lnTo>
                  <a:lnTo>
                    <a:pt x="643" y="104"/>
                  </a:lnTo>
                  <a:lnTo>
                    <a:pt x="653" y="121"/>
                  </a:lnTo>
                  <a:lnTo>
                    <a:pt x="663" y="139"/>
                  </a:lnTo>
                  <a:lnTo>
                    <a:pt x="670" y="159"/>
                  </a:lnTo>
                  <a:lnTo>
                    <a:pt x="673" y="170"/>
                  </a:lnTo>
                  <a:lnTo>
                    <a:pt x="676" y="181"/>
                  </a:lnTo>
                  <a:lnTo>
                    <a:pt x="678" y="194"/>
                  </a:lnTo>
                  <a:lnTo>
                    <a:pt x="679" y="206"/>
                  </a:lnTo>
                  <a:lnTo>
                    <a:pt x="680" y="219"/>
                  </a:lnTo>
                  <a:lnTo>
                    <a:pt x="681" y="232"/>
                  </a:lnTo>
                  <a:lnTo>
                    <a:pt x="681" y="416"/>
                  </a:lnTo>
                  <a:lnTo>
                    <a:pt x="681" y="416"/>
                  </a:lnTo>
                  <a:lnTo>
                    <a:pt x="680" y="422"/>
                  </a:lnTo>
                  <a:lnTo>
                    <a:pt x="678" y="427"/>
                  </a:lnTo>
                  <a:lnTo>
                    <a:pt x="676" y="432"/>
                  </a:lnTo>
                  <a:lnTo>
                    <a:pt x="672" y="436"/>
                  </a:lnTo>
                  <a:lnTo>
                    <a:pt x="668" y="440"/>
                  </a:lnTo>
                  <a:lnTo>
                    <a:pt x="663" y="442"/>
                  </a:lnTo>
                  <a:lnTo>
                    <a:pt x="658" y="444"/>
                  </a:lnTo>
                  <a:lnTo>
                    <a:pt x="653" y="444"/>
                  </a:lnTo>
                  <a:lnTo>
                    <a:pt x="653" y="44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1ebbbcf9ef1_1_0"/>
            <p:cNvSpPr/>
            <p:nvPr/>
          </p:nvSpPr>
          <p:spPr>
            <a:xfrm>
              <a:off x="7900988" y="3444876"/>
              <a:ext cx="136525" cy="160338"/>
            </a:xfrm>
            <a:custGeom>
              <a:rect b="b" l="l" r="r" t="t"/>
              <a:pathLst>
                <a:path extrusionOk="0" h="608" w="519">
                  <a:moveTo>
                    <a:pt x="381" y="608"/>
                  </a:moveTo>
                  <a:lnTo>
                    <a:pt x="296" y="437"/>
                  </a:lnTo>
                  <a:lnTo>
                    <a:pt x="296" y="437"/>
                  </a:lnTo>
                  <a:lnTo>
                    <a:pt x="293" y="430"/>
                  </a:lnTo>
                  <a:lnTo>
                    <a:pt x="293" y="423"/>
                  </a:lnTo>
                  <a:lnTo>
                    <a:pt x="295" y="415"/>
                  </a:lnTo>
                  <a:lnTo>
                    <a:pt x="298" y="408"/>
                  </a:lnTo>
                  <a:lnTo>
                    <a:pt x="298" y="408"/>
                  </a:lnTo>
                  <a:lnTo>
                    <a:pt x="304" y="403"/>
                  </a:lnTo>
                  <a:lnTo>
                    <a:pt x="310" y="399"/>
                  </a:lnTo>
                  <a:lnTo>
                    <a:pt x="318" y="397"/>
                  </a:lnTo>
                  <a:lnTo>
                    <a:pt x="326" y="397"/>
                  </a:lnTo>
                  <a:lnTo>
                    <a:pt x="460" y="419"/>
                  </a:lnTo>
                  <a:lnTo>
                    <a:pt x="460" y="419"/>
                  </a:lnTo>
                  <a:lnTo>
                    <a:pt x="453" y="347"/>
                  </a:lnTo>
                  <a:lnTo>
                    <a:pt x="446" y="252"/>
                  </a:lnTo>
                  <a:lnTo>
                    <a:pt x="439" y="151"/>
                  </a:lnTo>
                  <a:lnTo>
                    <a:pt x="437" y="102"/>
                  </a:lnTo>
                  <a:lnTo>
                    <a:pt x="435" y="56"/>
                  </a:lnTo>
                  <a:lnTo>
                    <a:pt x="402" y="56"/>
                  </a:lnTo>
                  <a:lnTo>
                    <a:pt x="402" y="56"/>
                  </a:lnTo>
                  <a:lnTo>
                    <a:pt x="397" y="77"/>
                  </a:lnTo>
                  <a:lnTo>
                    <a:pt x="392" y="99"/>
                  </a:lnTo>
                  <a:lnTo>
                    <a:pt x="385" y="120"/>
                  </a:lnTo>
                  <a:lnTo>
                    <a:pt x="377" y="142"/>
                  </a:lnTo>
                  <a:lnTo>
                    <a:pt x="368" y="163"/>
                  </a:lnTo>
                  <a:lnTo>
                    <a:pt x="358" y="185"/>
                  </a:lnTo>
                  <a:lnTo>
                    <a:pt x="348" y="206"/>
                  </a:lnTo>
                  <a:lnTo>
                    <a:pt x="337" y="227"/>
                  </a:lnTo>
                  <a:lnTo>
                    <a:pt x="325" y="248"/>
                  </a:lnTo>
                  <a:lnTo>
                    <a:pt x="311" y="268"/>
                  </a:lnTo>
                  <a:lnTo>
                    <a:pt x="298" y="290"/>
                  </a:lnTo>
                  <a:lnTo>
                    <a:pt x="285" y="309"/>
                  </a:lnTo>
                  <a:lnTo>
                    <a:pt x="271" y="329"/>
                  </a:lnTo>
                  <a:lnTo>
                    <a:pt x="256" y="347"/>
                  </a:lnTo>
                  <a:lnTo>
                    <a:pt x="226" y="384"/>
                  </a:lnTo>
                  <a:lnTo>
                    <a:pt x="195" y="418"/>
                  </a:lnTo>
                  <a:lnTo>
                    <a:pt x="164" y="448"/>
                  </a:lnTo>
                  <a:lnTo>
                    <a:pt x="149" y="463"/>
                  </a:lnTo>
                  <a:lnTo>
                    <a:pt x="134" y="476"/>
                  </a:lnTo>
                  <a:lnTo>
                    <a:pt x="118" y="488"/>
                  </a:lnTo>
                  <a:lnTo>
                    <a:pt x="103" y="499"/>
                  </a:lnTo>
                  <a:lnTo>
                    <a:pt x="88" y="509"/>
                  </a:lnTo>
                  <a:lnTo>
                    <a:pt x="74" y="517"/>
                  </a:lnTo>
                  <a:lnTo>
                    <a:pt x="61" y="525"/>
                  </a:lnTo>
                  <a:lnTo>
                    <a:pt x="47" y="531"/>
                  </a:lnTo>
                  <a:lnTo>
                    <a:pt x="35" y="536"/>
                  </a:lnTo>
                  <a:lnTo>
                    <a:pt x="23" y="540"/>
                  </a:lnTo>
                  <a:lnTo>
                    <a:pt x="11" y="542"/>
                  </a:lnTo>
                  <a:lnTo>
                    <a:pt x="0" y="543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7" y="486"/>
                  </a:lnTo>
                  <a:lnTo>
                    <a:pt x="15" y="484"/>
                  </a:lnTo>
                  <a:lnTo>
                    <a:pt x="25" y="480"/>
                  </a:lnTo>
                  <a:lnTo>
                    <a:pt x="35" y="476"/>
                  </a:lnTo>
                  <a:lnTo>
                    <a:pt x="46" y="470"/>
                  </a:lnTo>
                  <a:lnTo>
                    <a:pt x="57" y="463"/>
                  </a:lnTo>
                  <a:lnTo>
                    <a:pt x="81" y="444"/>
                  </a:lnTo>
                  <a:lnTo>
                    <a:pt x="107" y="423"/>
                  </a:lnTo>
                  <a:lnTo>
                    <a:pt x="135" y="397"/>
                  </a:lnTo>
                  <a:lnTo>
                    <a:pt x="163" y="369"/>
                  </a:lnTo>
                  <a:lnTo>
                    <a:pt x="191" y="336"/>
                  </a:lnTo>
                  <a:lnTo>
                    <a:pt x="220" y="302"/>
                  </a:lnTo>
                  <a:lnTo>
                    <a:pt x="246" y="265"/>
                  </a:lnTo>
                  <a:lnTo>
                    <a:pt x="259" y="247"/>
                  </a:lnTo>
                  <a:lnTo>
                    <a:pt x="271" y="227"/>
                  </a:lnTo>
                  <a:lnTo>
                    <a:pt x="283" y="208"/>
                  </a:lnTo>
                  <a:lnTo>
                    <a:pt x="294" y="188"/>
                  </a:lnTo>
                  <a:lnTo>
                    <a:pt x="304" y="167"/>
                  </a:lnTo>
                  <a:lnTo>
                    <a:pt x="313" y="147"/>
                  </a:lnTo>
                  <a:lnTo>
                    <a:pt x="323" y="127"/>
                  </a:lnTo>
                  <a:lnTo>
                    <a:pt x="330" y="107"/>
                  </a:lnTo>
                  <a:lnTo>
                    <a:pt x="337" y="86"/>
                  </a:lnTo>
                  <a:lnTo>
                    <a:pt x="343" y="65"/>
                  </a:lnTo>
                  <a:lnTo>
                    <a:pt x="347" y="45"/>
                  </a:lnTo>
                  <a:lnTo>
                    <a:pt x="350" y="25"/>
                  </a:lnTo>
                  <a:lnTo>
                    <a:pt x="350" y="25"/>
                  </a:lnTo>
                  <a:lnTo>
                    <a:pt x="351" y="19"/>
                  </a:lnTo>
                  <a:lnTo>
                    <a:pt x="353" y="15"/>
                  </a:lnTo>
                  <a:lnTo>
                    <a:pt x="356" y="11"/>
                  </a:lnTo>
                  <a:lnTo>
                    <a:pt x="359" y="7"/>
                  </a:lnTo>
                  <a:lnTo>
                    <a:pt x="363" y="4"/>
                  </a:lnTo>
                  <a:lnTo>
                    <a:pt x="368" y="2"/>
                  </a:lnTo>
                  <a:lnTo>
                    <a:pt x="373" y="1"/>
                  </a:lnTo>
                  <a:lnTo>
                    <a:pt x="378" y="0"/>
                  </a:lnTo>
                  <a:lnTo>
                    <a:pt x="463" y="0"/>
                  </a:lnTo>
                  <a:lnTo>
                    <a:pt x="463" y="0"/>
                  </a:lnTo>
                  <a:lnTo>
                    <a:pt x="469" y="1"/>
                  </a:lnTo>
                  <a:lnTo>
                    <a:pt x="474" y="2"/>
                  </a:lnTo>
                  <a:lnTo>
                    <a:pt x="479" y="5"/>
                  </a:lnTo>
                  <a:lnTo>
                    <a:pt x="483" y="8"/>
                  </a:lnTo>
                  <a:lnTo>
                    <a:pt x="486" y="12"/>
                  </a:lnTo>
                  <a:lnTo>
                    <a:pt x="489" y="17"/>
                  </a:lnTo>
                  <a:lnTo>
                    <a:pt x="491" y="22"/>
                  </a:lnTo>
                  <a:lnTo>
                    <a:pt x="491" y="28"/>
                  </a:lnTo>
                  <a:lnTo>
                    <a:pt x="491" y="28"/>
                  </a:lnTo>
                  <a:lnTo>
                    <a:pt x="492" y="86"/>
                  </a:lnTo>
                  <a:lnTo>
                    <a:pt x="496" y="152"/>
                  </a:lnTo>
                  <a:lnTo>
                    <a:pt x="500" y="222"/>
                  </a:lnTo>
                  <a:lnTo>
                    <a:pt x="505" y="291"/>
                  </a:lnTo>
                  <a:lnTo>
                    <a:pt x="515" y="403"/>
                  </a:lnTo>
                  <a:lnTo>
                    <a:pt x="519" y="450"/>
                  </a:lnTo>
                  <a:lnTo>
                    <a:pt x="519" y="450"/>
                  </a:lnTo>
                  <a:lnTo>
                    <a:pt x="519" y="457"/>
                  </a:lnTo>
                  <a:lnTo>
                    <a:pt x="518" y="464"/>
                  </a:lnTo>
                  <a:lnTo>
                    <a:pt x="515" y="470"/>
                  </a:lnTo>
                  <a:lnTo>
                    <a:pt x="510" y="474"/>
                  </a:lnTo>
                  <a:lnTo>
                    <a:pt x="510" y="474"/>
                  </a:lnTo>
                  <a:lnTo>
                    <a:pt x="505" y="478"/>
                  </a:lnTo>
                  <a:lnTo>
                    <a:pt x="499" y="481"/>
                  </a:lnTo>
                  <a:lnTo>
                    <a:pt x="493" y="482"/>
                  </a:lnTo>
                  <a:lnTo>
                    <a:pt x="487" y="482"/>
                  </a:lnTo>
                  <a:lnTo>
                    <a:pt x="372" y="463"/>
                  </a:lnTo>
                  <a:lnTo>
                    <a:pt x="432" y="583"/>
                  </a:lnTo>
                  <a:lnTo>
                    <a:pt x="381" y="60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1ebbbcf9ef1_1_0"/>
            <p:cNvSpPr/>
            <p:nvPr/>
          </p:nvSpPr>
          <p:spPr>
            <a:xfrm>
              <a:off x="7810500" y="3324226"/>
              <a:ext cx="169863" cy="30163"/>
            </a:xfrm>
            <a:custGeom>
              <a:rect b="b" l="l" r="r" t="t"/>
              <a:pathLst>
                <a:path extrusionOk="0" h="111" w="644">
                  <a:moveTo>
                    <a:pt x="322" y="111"/>
                  </a:moveTo>
                  <a:lnTo>
                    <a:pt x="322" y="111"/>
                  </a:lnTo>
                  <a:lnTo>
                    <a:pt x="290" y="111"/>
                  </a:lnTo>
                  <a:lnTo>
                    <a:pt x="258" y="109"/>
                  </a:lnTo>
                  <a:lnTo>
                    <a:pt x="228" y="106"/>
                  </a:lnTo>
                  <a:lnTo>
                    <a:pt x="200" y="103"/>
                  </a:lnTo>
                  <a:lnTo>
                    <a:pt x="172" y="98"/>
                  </a:lnTo>
                  <a:lnTo>
                    <a:pt x="145" y="94"/>
                  </a:lnTo>
                  <a:lnTo>
                    <a:pt x="121" y="88"/>
                  </a:lnTo>
                  <a:lnTo>
                    <a:pt x="98" y="83"/>
                  </a:lnTo>
                  <a:lnTo>
                    <a:pt x="59" y="73"/>
                  </a:lnTo>
                  <a:lnTo>
                    <a:pt x="28" y="62"/>
                  </a:lnTo>
                  <a:lnTo>
                    <a:pt x="8" y="55"/>
                  </a:lnTo>
                  <a:lnTo>
                    <a:pt x="0" y="5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45" y="9"/>
                  </a:lnTo>
                  <a:lnTo>
                    <a:pt x="75" y="17"/>
                  </a:lnTo>
                  <a:lnTo>
                    <a:pt x="111" y="27"/>
                  </a:lnTo>
                  <a:lnTo>
                    <a:pt x="156" y="37"/>
                  </a:lnTo>
                  <a:lnTo>
                    <a:pt x="181" y="42"/>
                  </a:lnTo>
                  <a:lnTo>
                    <a:pt x="207" y="46"/>
                  </a:lnTo>
                  <a:lnTo>
                    <a:pt x="234" y="49"/>
                  </a:lnTo>
                  <a:lnTo>
                    <a:pt x="263" y="52"/>
                  </a:lnTo>
                  <a:lnTo>
                    <a:pt x="292" y="54"/>
                  </a:lnTo>
                  <a:lnTo>
                    <a:pt x="322" y="54"/>
                  </a:lnTo>
                  <a:lnTo>
                    <a:pt x="322" y="54"/>
                  </a:lnTo>
                  <a:lnTo>
                    <a:pt x="352" y="54"/>
                  </a:lnTo>
                  <a:lnTo>
                    <a:pt x="382" y="52"/>
                  </a:lnTo>
                  <a:lnTo>
                    <a:pt x="410" y="49"/>
                  </a:lnTo>
                  <a:lnTo>
                    <a:pt x="438" y="46"/>
                  </a:lnTo>
                  <a:lnTo>
                    <a:pt x="464" y="42"/>
                  </a:lnTo>
                  <a:lnTo>
                    <a:pt x="489" y="37"/>
                  </a:lnTo>
                  <a:lnTo>
                    <a:pt x="533" y="27"/>
                  </a:lnTo>
                  <a:lnTo>
                    <a:pt x="571" y="17"/>
                  </a:lnTo>
                  <a:lnTo>
                    <a:pt x="599" y="9"/>
                  </a:lnTo>
                  <a:lnTo>
                    <a:pt x="623" y="0"/>
                  </a:lnTo>
                  <a:lnTo>
                    <a:pt x="644" y="52"/>
                  </a:lnTo>
                  <a:lnTo>
                    <a:pt x="644" y="52"/>
                  </a:lnTo>
                  <a:lnTo>
                    <a:pt x="636" y="55"/>
                  </a:lnTo>
                  <a:lnTo>
                    <a:pt x="616" y="62"/>
                  </a:lnTo>
                  <a:lnTo>
                    <a:pt x="586" y="73"/>
                  </a:lnTo>
                  <a:lnTo>
                    <a:pt x="546" y="83"/>
                  </a:lnTo>
                  <a:lnTo>
                    <a:pt x="523" y="88"/>
                  </a:lnTo>
                  <a:lnTo>
                    <a:pt x="499" y="94"/>
                  </a:lnTo>
                  <a:lnTo>
                    <a:pt x="473" y="98"/>
                  </a:lnTo>
                  <a:lnTo>
                    <a:pt x="445" y="103"/>
                  </a:lnTo>
                  <a:lnTo>
                    <a:pt x="416" y="106"/>
                  </a:lnTo>
                  <a:lnTo>
                    <a:pt x="386" y="109"/>
                  </a:lnTo>
                  <a:lnTo>
                    <a:pt x="354" y="111"/>
                  </a:lnTo>
                  <a:lnTo>
                    <a:pt x="322" y="111"/>
                  </a:lnTo>
                  <a:lnTo>
                    <a:pt x="322" y="111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g1ebbbcf9ef1_1_0"/>
          <p:cNvGrpSpPr/>
          <p:nvPr/>
        </p:nvGrpSpPr>
        <p:grpSpPr>
          <a:xfrm>
            <a:off x="7824299" y="2708530"/>
            <a:ext cx="360363" cy="322262"/>
            <a:chOff x="4116388" y="2919413"/>
            <a:chExt cx="360363" cy="322262"/>
          </a:xfrm>
        </p:grpSpPr>
        <p:sp>
          <p:nvSpPr>
            <p:cNvPr id="647" name="Google Shape;647;g1ebbbcf9ef1_1_0"/>
            <p:cNvSpPr/>
            <p:nvPr/>
          </p:nvSpPr>
          <p:spPr>
            <a:xfrm>
              <a:off x="4116388" y="2919413"/>
              <a:ext cx="360363" cy="179388"/>
            </a:xfrm>
            <a:custGeom>
              <a:rect b="b" l="l" r="r" t="t"/>
              <a:pathLst>
                <a:path extrusionOk="0" h="794" w="1586">
                  <a:moveTo>
                    <a:pt x="1421" y="794"/>
                  </a:moveTo>
                  <a:lnTo>
                    <a:pt x="1124" y="794"/>
                  </a:lnTo>
                  <a:lnTo>
                    <a:pt x="1124" y="728"/>
                  </a:lnTo>
                  <a:lnTo>
                    <a:pt x="1421" y="728"/>
                  </a:lnTo>
                  <a:lnTo>
                    <a:pt x="1421" y="728"/>
                  </a:lnTo>
                  <a:lnTo>
                    <a:pt x="1432" y="728"/>
                  </a:lnTo>
                  <a:lnTo>
                    <a:pt x="1441" y="726"/>
                  </a:lnTo>
                  <a:lnTo>
                    <a:pt x="1451" y="724"/>
                  </a:lnTo>
                  <a:lnTo>
                    <a:pt x="1460" y="721"/>
                  </a:lnTo>
                  <a:lnTo>
                    <a:pt x="1469" y="716"/>
                  </a:lnTo>
                  <a:lnTo>
                    <a:pt x="1477" y="712"/>
                  </a:lnTo>
                  <a:lnTo>
                    <a:pt x="1484" y="705"/>
                  </a:lnTo>
                  <a:lnTo>
                    <a:pt x="1492" y="699"/>
                  </a:lnTo>
                  <a:lnTo>
                    <a:pt x="1498" y="692"/>
                  </a:lnTo>
                  <a:lnTo>
                    <a:pt x="1504" y="685"/>
                  </a:lnTo>
                  <a:lnTo>
                    <a:pt x="1509" y="677"/>
                  </a:lnTo>
                  <a:lnTo>
                    <a:pt x="1513" y="667"/>
                  </a:lnTo>
                  <a:lnTo>
                    <a:pt x="1516" y="658"/>
                  </a:lnTo>
                  <a:lnTo>
                    <a:pt x="1518" y="649"/>
                  </a:lnTo>
                  <a:lnTo>
                    <a:pt x="1520" y="639"/>
                  </a:lnTo>
                  <a:lnTo>
                    <a:pt x="1520" y="629"/>
                  </a:lnTo>
                  <a:lnTo>
                    <a:pt x="1520" y="166"/>
                  </a:lnTo>
                  <a:lnTo>
                    <a:pt x="1520" y="166"/>
                  </a:lnTo>
                  <a:lnTo>
                    <a:pt x="1520" y="156"/>
                  </a:lnTo>
                  <a:lnTo>
                    <a:pt x="1518" y="145"/>
                  </a:lnTo>
                  <a:lnTo>
                    <a:pt x="1516" y="136"/>
                  </a:lnTo>
                  <a:lnTo>
                    <a:pt x="1513" y="127"/>
                  </a:lnTo>
                  <a:lnTo>
                    <a:pt x="1509" y="118"/>
                  </a:lnTo>
                  <a:lnTo>
                    <a:pt x="1504" y="110"/>
                  </a:lnTo>
                  <a:lnTo>
                    <a:pt x="1498" y="103"/>
                  </a:lnTo>
                  <a:lnTo>
                    <a:pt x="1492" y="96"/>
                  </a:lnTo>
                  <a:lnTo>
                    <a:pt x="1484" y="90"/>
                  </a:lnTo>
                  <a:lnTo>
                    <a:pt x="1477" y="83"/>
                  </a:lnTo>
                  <a:lnTo>
                    <a:pt x="1469" y="78"/>
                  </a:lnTo>
                  <a:lnTo>
                    <a:pt x="1460" y="74"/>
                  </a:lnTo>
                  <a:lnTo>
                    <a:pt x="1451" y="71"/>
                  </a:lnTo>
                  <a:lnTo>
                    <a:pt x="1441" y="69"/>
                  </a:lnTo>
                  <a:lnTo>
                    <a:pt x="1432" y="67"/>
                  </a:lnTo>
                  <a:lnTo>
                    <a:pt x="1421" y="67"/>
                  </a:lnTo>
                  <a:lnTo>
                    <a:pt x="165" y="67"/>
                  </a:lnTo>
                  <a:lnTo>
                    <a:pt x="165" y="67"/>
                  </a:lnTo>
                  <a:lnTo>
                    <a:pt x="155" y="67"/>
                  </a:lnTo>
                  <a:lnTo>
                    <a:pt x="145" y="69"/>
                  </a:lnTo>
                  <a:lnTo>
                    <a:pt x="136" y="71"/>
                  </a:lnTo>
                  <a:lnTo>
                    <a:pt x="127" y="74"/>
                  </a:lnTo>
                  <a:lnTo>
                    <a:pt x="117" y="78"/>
                  </a:lnTo>
                  <a:lnTo>
                    <a:pt x="109" y="83"/>
                  </a:lnTo>
                  <a:lnTo>
                    <a:pt x="102" y="90"/>
                  </a:lnTo>
                  <a:lnTo>
                    <a:pt x="95" y="96"/>
                  </a:lnTo>
                  <a:lnTo>
                    <a:pt x="89" y="103"/>
                  </a:lnTo>
                  <a:lnTo>
                    <a:pt x="82" y="110"/>
                  </a:lnTo>
                  <a:lnTo>
                    <a:pt x="78" y="118"/>
                  </a:lnTo>
                  <a:lnTo>
                    <a:pt x="74" y="127"/>
                  </a:lnTo>
                  <a:lnTo>
                    <a:pt x="70" y="136"/>
                  </a:lnTo>
                  <a:lnTo>
                    <a:pt x="68" y="145"/>
                  </a:lnTo>
                  <a:lnTo>
                    <a:pt x="66" y="156"/>
                  </a:lnTo>
                  <a:lnTo>
                    <a:pt x="66" y="166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39"/>
                  </a:lnTo>
                  <a:lnTo>
                    <a:pt x="68" y="649"/>
                  </a:lnTo>
                  <a:lnTo>
                    <a:pt x="70" y="658"/>
                  </a:lnTo>
                  <a:lnTo>
                    <a:pt x="74" y="667"/>
                  </a:lnTo>
                  <a:lnTo>
                    <a:pt x="78" y="677"/>
                  </a:lnTo>
                  <a:lnTo>
                    <a:pt x="82" y="685"/>
                  </a:lnTo>
                  <a:lnTo>
                    <a:pt x="89" y="692"/>
                  </a:lnTo>
                  <a:lnTo>
                    <a:pt x="95" y="699"/>
                  </a:lnTo>
                  <a:lnTo>
                    <a:pt x="102" y="705"/>
                  </a:lnTo>
                  <a:lnTo>
                    <a:pt x="109" y="712"/>
                  </a:lnTo>
                  <a:lnTo>
                    <a:pt x="117" y="716"/>
                  </a:lnTo>
                  <a:lnTo>
                    <a:pt x="127" y="721"/>
                  </a:lnTo>
                  <a:lnTo>
                    <a:pt x="136" y="724"/>
                  </a:lnTo>
                  <a:lnTo>
                    <a:pt x="145" y="726"/>
                  </a:lnTo>
                  <a:lnTo>
                    <a:pt x="155" y="728"/>
                  </a:lnTo>
                  <a:lnTo>
                    <a:pt x="165" y="728"/>
                  </a:lnTo>
                  <a:lnTo>
                    <a:pt x="727" y="728"/>
                  </a:lnTo>
                  <a:lnTo>
                    <a:pt x="727" y="794"/>
                  </a:lnTo>
                  <a:lnTo>
                    <a:pt x="165" y="794"/>
                  </a:lnTo>
                  <a:lnTo>
                    <a:pt x="165" y="794"/>
                  </a:lnTo>
                  <a:lnTo>
                    <a:pt x="148" y="793"/>
                  </a:lnTo>
                  <a:lnTo>
                    <a:pt x="132" y="791"/>
                  </a:lnTo>
                  <a:lnTo>
                    <a:pt x="116" y="787"/>
                  </a:lnTo>
                  <a:lnTo>
                    <a:pt x="101" y="782"/>
                  </a:lnTo>
                  <a:lnTo>
                    <a:pt x="86" y="775"/>
                  </a:lnTo>
                  <a:lnTo>
                    <a:pt x="73" y="766"/>
                  </a:lnTo>
                  <a:lnTo>
                    <a:pt x="60" y="757"/>
                  </a:lnTo>
                  <a:lnTo>
                    <a:pt x="48" y="746"/>
                  </a:lnTo>
                  <a:lnTo>
                    <a:pt x="37" y="734"/>
                  </a:lnTo>
                  <a:lnTo>
                    <a:pt x="28" y="721"/>
                  </a:lnTo>
                  <a:lnTo>
                    <a:pt x="19" y="707"/>
                  </a:lnTo>
                  <a:lnTo>
                    <a:pt x="12" y="693"/>
                  </a:lnTo>
                  <a:lnTo>
                    <a:pt x="7" y="678"/>
                  </a:lnTo>
                  <a:lnTo>
                    <a:pt x="3" y="662"/>
                  </a:lnTo>
                  <a:lnTo>
                    <a:pt x="1" y="646"/>
                  </a:lnTo>
                  <a:lnTo>
                    <a:pt x="0" y="629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" y="148"/>
                  </a:lnTo>
                  <a:lnTo>
                    <a:pt x="3" y="133"/>
                  </a:lnTo>
                  <a:lnTo>
                    <a:pt x="7" y="116"/>
                  </a:lnTo>
                  <a:lnTo>
                    <a:pt x="12" y="101"/>
                  </a:lnTo>
                  <a:lnTo>
                    <a:pt x="19" y="87"/>
                  </a:lnTo>
                  <a:lnTo>
                    <a:pt x="28" y="73"/>
                  </a:lnTo>
                  <a:lnTo>
                    <a:pt x="37" y="61"/>
                  </a:lnTo>
                  <a:lnTo>
                    <a:pt x="48" y="48"/>
                  </a:lnTo>
                  <a:lnTo>
                    <a:pt x="60" y="38"/>
                  </a:lnTo>
                  <a:lnTo>
                    <a:pt x="73" y="29"/>
                  </a:lnTo>
                  <a:lnTo>
                    <a:pt x="86" y="21"/>
                  </a:lnTo>
                  <a:lnTo>
                    <a:pt x="101" y="13"/>
                  </a:lnTo>
                  <a:lnTo>
                    <a:pt x="116" y="8"/>
                  </a:lnTo>
                  <a:lnTo>
                    <a:pt x="132" y="4"/>
                  </a:lnTo>
                  <a:lnTo>
                    <a:pt x="148" y="1"/>
                  </a:lnTo>
                  <a:lnTo>
                    <a:pt x="165" y="0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38" y="1"/>
                  </a:lnTo>
                  <a:lnTo>
                    <a:pt x="1454" y="4"/>
                  </a:lnTo>
                  <a:lnTo>
                    <a:pt x="1471" y="8"/>
                  </a:lnTo>
                  <a:lnTo>
                    <a:pt x="1485" y="13"/>
                  </a:lnTo>
                  <a:lnTo>
                    <a:pt x="1500" y="21"/>
                  </a:lnTo>
                  <a:lnTo>
                    <a:pt x="1514" y="29"/>
                  </a:lnTo>
                  <a:lnTo>
                    <a:pt x="1527" y="38"/>
                  </a:lnTo>
                  <a:lnTo>
                    <a:pt x="1538" y="48"/>
                  </a:lnTo>
                  <a:lnTo>
                    <a:pt x="1549" y="61"/>
                  </a:lnTo>
                  <a:lnTo>
                    <a:pt x="1559" y="73"/>
                  </a:lnTo>
                  <a:lnTo>
                    <a:pt x="1567" y="87"/>
                  </a:lnTo>
                  <a:lnTo>
                    <a:pt x="1574" y="101"/>
                  </a:lnTo>
                  <a:lnTo>
                    <a:pt x="1579" y="116"/>
                  </a:lnTo>
                  <a:lnTo>
                    <a:pt x="1583" y="133"/>
                  </a:lnTo>
                  <a:lnTo>
                    <a:pt x="1586" y="148"/>
                  </a:lnTo>
                  <a:lnTo>
                    <a:pt x="1586" y="166"/>
                  </a:lnTo>
                  <a:lnTo>
                    <a:pt x="1586" y="629"/>
                  </a:lnTo>
                  <a:lnTo>
                    <a:pt x="1586" y="629"/>
                  </a:lnTo>
                  <a:lnTo>
                    <a:pt x="1586" y="646"/>
                  </a:lnTo>
                  <a:lnTo>
                    <a:pt x="1583" y="662"/>
                  </a:lnTo>
                  <a:lnTo>
                    <a:pt x="1579" y="678"/>
                  </a:lnTo>
                  <a:lnTo>
                    <a:pt x="1574" y="693"/>
                  </a:lnTo>
                  <a:lnTo>
                    <a:pt x="1567" y="707"/>
                  </a:lnTo>
                  <a:lnTo>
                    <a:pt x="1559" y="721"/>
                  </a:lnTo>
                  <a:lnTo>
                    <a:pt x="1549" y="734"/>
                  </a:lnTo>
                  <a:lnTo>
                    <a:pt x="1538" y="746"/>
                  </a:lnTo>
                  <a:lnTo>
                    <a:pt x="1527" y="757"/>
                  </a:lnTo>
                  <a:lnTo>
                    <a:pt x="1514" y="766"/>
                  </a:lnTo>
                  <a:lnTo>
                    <a:pt x="1500" y="775"/>
                  </a:lnTo>
                  <a:lnTo>
                    <a:pt x="1485" y="782"/>
                  </a:lnTo>
                  <a:lnTo>
                    <a:pt x="1471" y="787"/>
                  </a:lnTo>
                  <a:lnTo>
                    <a:pt x="1454" y="791"/>
                  </a:lnTo>
                  <a:lnTo>
                    <a:pt x="1438" y="793"/>
                  </a:lnTo>
                  <a:lnTo>
                    <a:pt x="1421" y="794"/>
                  </a:lnTo>
                  <a:lnTo>
                    <a:pt x="1421" y="79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1ebbbcf9ef1_1_0"/>
            <p:cNvSpPr/>
            <p:nvPr/>
          </p:nvSpPr>
          <p:spPr>
            <a:xfrm>
              <a:off x="4146550" y="2963863"/>
              <a:ext cx="90488" cy="90488"/>
            </a:xfrm>
            <a:custGeom>
              <a:rect b="b" l="l" r="r" t="t"/>
              <a:pathLst>
                <a:path extrusionOk="0" h="397" w="397">
                  <a:moveTo>
                    <a:pt x="199" y="397"/>
                  </a:moveTo>
                  <a:lnTo>
                    <a:pt x="199" y="397"/>
                  </a:lnTo>
                  <a:lnTo>
                    <a:pt x="178" y="396"/>
                  </a:lnTo>
                  <a:lnTo>
                    <a:pt x="159" y="393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4" y="373"/>
                  </a:lnTo>
                  <a:lnTo>
                    <a:pt x="87" y="363"/>
                  </a:lnTo>
                  <a:lnTo>
                    <a:pt x="72" y="352"/>
                  </a:lnTo>
                  <a:lnTo>
                    <a:pt x="59" y="338"/>
                  </a:lnTo>
                  <a:lnTo>
                    <a:pt x="45" y="325"/>
                  </a:lnTo>
                  <a:lnTo>
                    <a:pt x="34" y="309"/>
                  </a:lnTo>
                  <a:lnTo>
                    <a:pt x="24" y="293"/>
                  </a:lnTo>
                  <a:lnTo>
                    <a:pt x="15" y="275"/>
                  </a:lnTo>
                  <a:lnTo>
                    <a:pt x="9" y="257"/>
                  </a:lnTo>
                  <a:lnTo>
                    <a:pt x="4" y="238"/>
                  </a:lnTo>
                  <a:lnTo>
                    <a:pt x="1" y="21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9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4" y="88"/>
                  </a:lnTo>
                  <a:lnTo>
                    <a:pt x="45" y="72"/>
                  </a:lnTo>
                  <a:lnTo>
                    <a:pt x="59" y="58"/>
                  </a:lnTo>
                  <a:lnTo>
                    <a:pt x="72" y="45"/>
                  </a:lnTo>
                  <a:lnTo>
                    <a:pt x="87" y="34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9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9"/>
                  </a:lnTo>
                  <a:lnTo>
                    <a:pt x="275" y="15"/>
                  </a:lnTo>
                  <a:lnTo>
                    <a:pt x="293" y="24"/>
                  </a:lnTo>
                  <a:lnTo>
                    <a:pt x="309" y="34"/>
                  </a:lnTo>
                  <a:lnTo>
                    <a:pt x="325" y="45"/>
                  </a:lnTo>
                  <a:lnTo>
                    <a:pt x="339" y="58"/>
                  </a:lnTo>
                  <a:lnTo>
                    <a:pt x="351" y="72"/>
                  </a:lnTo>
                  <a:lnTo>
                    <a:pt x="363" y="88"/>
                  </a:lnTo>
                  <a:lnTo>
                    <a:pt x="373" y="104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3" y="159"/>
                  </a:lnTo>
                  <a:lnTo>
                    <a:pt x="396" y="178"/>
                  </a:lnTo>
                  <a:lnTo>
                    <a:pt x="397" y="198"/>
                  </a:lnTo>
                  <a:lnTo>
                    <a:pt x="397" y="198"/>
                  </a:lnTo>
                  <a:lnTo>
                    <a:pt x="396" y="219"/>
                  </a:lnTo>
                  <a:lnTo>
                    <a:pt x="393" y="238"/>
                  </a:lnTo>
                  <a:lnTo>
                    <a:pt x="387" y="257"/>
                  </a:lnTo>
                  <a:lnTo>
                    <a:pt x="381" y="275"/>
                  </a:lnTo>
                  <a:lnTo>
                    <a:pt x="373" y="293"/>
                  </a:lnTo>
                  <a:lnTo>
                    <a:pt x="363" y="309"/>
                  </a:lnTo>
                  <a:lnTo>
                    <a:pt x="351" y="325"/>
                  </a:lnTo>
                  <a:lnTo>
                    <a:pt x="339" y="338"/>
                  </a:lnTo>
                  <a:lnTo>
                    <a:pt x="325" y="352"/>
                  </a:lnTo>
                  <a:lnTo>
                    <a:pt x="309" y="363"/>
                  </a:lnTo>
                  <a:lnTo>
                    <a:pt x="293" y="373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3"/>
                  </a:lnTo>
                  <a:lnTo>
                    <a:pt x="218" y="396"/>
                  </a:lnTo>
                  <a:lnTo>
                    <a:pt x="199" y="397"/>
                  </a:lnTo>
                  <a:lnTo>
                    <a:pt x="199" y="39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4" y="67"/>
                  </a:lnTo>
                  <a:lnTo>
                    <a:pt x="172" y="69"/>
                  </a:lnTo>
                  <a:lnTo>
                    <a:pt x="159" y="72"/>
                  </a:lnTo>
                  <a:lnTo>
                    <a:pt x="147" y="76"/>
                  </a:lnTo>
                  <a:lnTo>
                    <a:pt x="135" y="82"/>
                  </a:lnTo>
                  <a:lnTo>
                    <a:pt x="125" y="89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7" y="114"/>
                  </a:lnTo>
                  <a:lnTo>
                    <a:pt x="89" y="125"/>
                  </a:lnTo>
                  <a:lnTo>
                    <a:pt x="82" y="135"/>
                  </a:lnTo>
                  <a:lnTo>
                    <a:pt x="76" y="146"/>
                  </a:lnTo>
                  <a:lnTo>
                    <a:pt x="72" y="159"/>
                  </a:lnTo>
                  <a:lnTo>
                    <a:pt x="69" y="171"/>
                  </a:lnTo>
                  <a:lnTo>
                    <a:pt x="67" y="185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7" y="211"/>
                  </a:lnTo>
                  <a:lnTo>
                    <a:pt x="69" y="225"/>
                  </a:lnTo>
                  <a:lnTo>
                    <a:pt x="72" y="237"/>
                  </a:lnTo>
                  <a:lnTo>
                    <a:pt x="76" y="250"/>
                  </a:lnTo>
                  <a:lnTo>
                    <a:pt x="82" y="261"/>
                  </a:lnTo>
                  <a:lnTo>
                    <a:pt x="89" y="272"/>
                  </a:lnTo>
                  <a:lnTo>
                    <a:pt x="97" y="283"/>
                  </a:lnTo>
                  <a:lnTo>
                    <a:pt x="105" y="292"/>
                  </a:lnTo>
                  <a:lnTo>
                    <a:pt x="114" y="300"/>
                  </a:lnTo>
                  <a:lnTo>
                    <a:pt x="125" y="308"/>
                  </a:lnTo>
                  <a:lnTo>
                    <a:pt x="135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2" y="315"/>
                  </a:lnTo>
                  <a:lnTo>
                    <a:pt x="272" y="308"/>
                  </a:lnTo>
                  <a:lnTo>
                    <a:pt x="282" y="300"/>
                  </a:lnTo>
                  <a:lnTo>
                    <a:pt x="292" y="292"/>
                  </a:lnTo>
                  <a:lnTo>
                    <a:pt x="301" y="283"/>
                  </a:lnTo>
                  <a:lnTo>
                    <a:pt x="308" y="272"/>
                  </a:lnTo>
                  <a:lnTo>
                    <a:pt x="314" y="261"/>
                  </a:lnTo>
                  <a:lnTo>
                    <a:pt x="320" y="250"/>
                  </a:lnTo>
                  <a:lnTo>
                    <a:pt x="325" y="237"/>
                  </a:lnTo>
                  <a:lnTo>
                    <a:pt x="328" y="225"/>
                  </a:lnTo>
                  <a:lnTo>
                    <a:pt x="330" y="211"/>
                  </a:lnTo>
                  <a:lnTo>
                    <a:pt x="331" y="198"/>
                  </a:lnTo>
                  <a:lnTo>
                    <a:pt x="331" y="198"/>
                  </a:lnTo>
                  <a:lnTo>
                    <a:pt x="330" y="185"/>
                  </a:lnTo>
                  <a:lnTo>
                    <a:pt x="328" y="171"/>
                  </a:lnTo>
                  <a:lnTo>
                    <a:pt x="325" y="159"/>
                  </a:lnTo>
                  <a:lnTo>
                    <a:pt x="320" y="146"/>
                  </a:lnTo>
                  <a:lnTo>
                    <a:pt x="314" y="135"/>
                  </a:lnTo>
                  <a:lnTo>
                    <a:pt x="308" y="125"/>
                  </a:lnTo>
                  <a:lnTo>
                    <a:pt x="301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2" y="82"/>
                  </a:lnTo>
                  <a:lnTo>
                    <a:pt x="249" y="76"/>
                  </a:lnTo>
                  <a:lnTo>
                    <a:pt x="238" y="72"/>
                  </a:lnTo>
                  <a:lnTo>
                    <a:pt x="225" y="69"/>
                  </a:lnTo>
                  <a:lnTo>
                    <a:pt x="212" y="67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1ebbbcf9ef1_1_0"/>
            <p:cNvSpPr/>
            <p:nvPr/>
          </p:nvSpPr>
          <p:spPr>
            <a:xfrm>
              <a:off x="4251325" y="2963863"/>
              <a:ext cx="90488" cy="90488"/>
            </a:xfrm>
            <a:custGeom>
              <a:rect b="b" l="l" r="r" t="t"/>
              <a:pathLst>
                <a:path extrusionOk="0" h="397" w="397">
                  <a:moveTo>
                    <a:pt x="199" y="397"/>
                  </a:moveTo>
                  <a:lnTo>
                    <a:pt x="199" y="397"/>
                  </a:lnTo>
                  <a:lnTo>
                    <a:pt x="178" y="396"/>
                  </a:lnTo>
                  <a:lnTo>
                    <a:pt x="158" y="393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4" y="373"/>
                  </a:lnTo>
                  <a:lnTo>
                    <a:pt x="87" y="363"/>
                  </a:lnTo>
                  <a:lnTo>
                    <a:pt x="72" y="352"/>
                  </a:lnTo>
                  <a:lnTo>
                    <a:pt x="58" y="338"/>
                  </a:lnTo>
                  <a:lnTo>
                    <a:pt x="45" y="325"/>
                  </a:lnTo>
                  <a:lnTo>
                    <a:pt x="34" y="309"/>
                  </a:lnTo>
                  <a:lnTo>
                    <a:pt x="23" y="293"/>
                  </a:lnTo>
                  <a:lnTo>
                    <a:pt x="15" y="275"/>
                  </a:lnTo>
                  <a:lnTo>
                    <a:pt x="9" y="257"/>
                  </a:lnTo>
                  <a:lnTo>
                    <a:pt x="4" y="238"/>
                  </a:lnTo>
                  <a:lnTo>
                    <a:pt x="1" y="21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9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3" y="104"/>
                  </a:lnTo>
                  <a:lnTo>
                    <a:pt x="34" y="88"/>
                  </a:lnTo>
                  <a:lnTo>
                    <a:pt x="45" y="72"/>
                  </a:lnTo>
                  <a:lnTo>
                    <a:pt x="58" y="58"/>
                  </a:lnTo>
                  <a:lnTo>
                    <a:pt x="72" y="45"/>
                  </a:lnTo>
                  <a:lnTo>
                    <a:pt x="87" y="34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9"/>
                  </a:lnTo>
                  <a:lnTo>
                    <a:pt x="275" y="15"/>
                  </a:lnTo>
                  <a:lnTo>
                    <a:pt x="292" y="24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8"/>
                  </a:lnTo>
                  <a:lnTo>
                    <a:pt x="351" y="72"/>
                  </a:lnTo>
                  <a:lnTo>
                    <a:pt x="363" y="88"/>
                  </a:lnTo>
                  <a:lnTo>
                    <a:pt x="373" y="104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9"/>
                  </a:lnTo>
                  <a:lnTo>
                    <a:pt x="396" y="178"/>
                  </a:lnTo>
                  <a:lnTo>
                    <a:pt x="397" y="198"/>
                  </a:lnTo>
                  <a:lnTo>
                    <a:pt x="397" y="198"/>
                  </a:lnTo>
                  <a:lnTo>
                    <a:pt x="396" y="219"/>
                  </a:lnTo>
                  <a:lnTo>
                    <a:pt x="392" y="238"/>
                  </a:lnTo>
                  <a:lnTo>
                    <a:pt x="387" y="257"/>
                  </a:lnTo>
                  <a:lnTo>
                    <a:pt x="381" y="275"/>
                  </a:lnTo>
                  <a:lnTo>
                    <a:pt x="373" y="293"/>
                  </a:lnTo>
                  <a:lnTo>
                    <a:pt x="363" y="309"/>
                  </a:lnTo>
                  <a:lnTo>
                    <a:pt x="351" y="325"/>
                  </a:lnTo>
                  <a:lnTo>
                    <a:pt x="339" y="338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3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3"/>
                  </a:lnTo>
                  <a:lnTo>
                    <a:pt x="218" y="396"/>
                  </a:lnTo>
                  <a:lnTo>
                    <a:pt x="199" y="397"/>
                  </a:lnTo>
                  <a:lnTo>
                    <a:pt x="199" y="39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7"/>
                  </a:lnTo>
                  <a:lnTo>
                    <a:pt x="172" y="69"/>
                  </a:lnTo>
                  <a:lnTo>
                    <a:pt x="159" y="72"/>
                  </a:lnTo>
                  <a:lnTo>
                    <a:pt x="147" y="76"/>
                  </a:lnTo>
                  <a:lnTo>
                    <a:pt x="136" y="82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7" y="114"/>
                  </a:lnTo>
                  <a:lnTo>
                    <a:pt x="88" y="125"/>
                  </a:lnTo>
                  <a:lnTo>
                    <a:pt x="82" y="135"/>
                  </a:lnTo>
                  <a:lnTo>
                    <a:pt x="76" y="146"/>
                  </a:lnTo>
                  <a:lnTo>
                    <a:pt x="72" y="159"/>
                  </a:lnTo>
                  <a:lnTo>
                    <a:pt x="69" y="171"/>
                  </a:lnTo>
                  <a:lnTo>
                    <a:pt x="67" y="185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7" y="211"/>
                  </a:lnTo>
                  <a:lnTo>
                    <a:pt x="69" y="225"/>
                  </a:lnTo>
                  <a:lnTo>
                    <a:pt x="72" y="237"/>
                  </a:lnTo>
                  <a:lnTo>
                    <a:pt x="76" y="250"/>
                  </a:lnTo>
                  <a:lnTo>
                    <a:pt x="82" y="261"/>
                  </a:lnTo>
                  <a:lnTo>
                    <a:pt x="88" y="272"/>
                  </a:lnTo>
                  <a:lnTo>
                    <a:pt x="97" y="283"/>
                  </a:lnTo>
                  <a:lnTo>
                    <a:pt x="105" y="292"/>
                  </a:lnTo>
                  <a:lnTo>
                    <a:pt x="114" y="300"/>
                  </a:lnTo>
                  <a:lnTo>
                    <a:pt x="124" y="308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4" y="328"/>
                  </a:lnTo>
                  <a:lnTo>
                    <a:pt x="238" y="325"/>
                  </a:lnTo>
                  <a:lnTo>
                    <a:pt x="250" y="321"/>
                  </a:lnTo>
                  <a:lnTo>
                    <a:pt x="262" y="315"/>
                  </a:lnTo>
                  <a:lnTo>
                    <a:pt x="272" y="308"/>
                  </a:lnTo>
                  <a:lnTo>
                    <a:pt x="282" y="300"/>
                  </a:lnTo>
                  <a:lnTo>
                    <a:pt x="291" y="292"/>
                  </a:lnTo>
                  <a:lnTo>
                    <a:pt x="301" y="283"/>
                  </a:lnTo>
                  <a:lnTo>
                    <a:pt x="308" y="272"/>
                  </a:lnTo>
                  <a:lnTo>
                    <a:pt x="314" y="261"/>
                  </a:lnTo>
                  <a:lnTo>
                    <a:pt x="320" y="250"/>
                  </a:lnTo>
                  <a:lnTo>
                    <a:pt x="324" y="237"/>
                  </a:lnTo>
                  <a:lnTo>
                    <a:pt x="327" y="225"/>
                  </a:lnTo>
                  <a:lnTo>
                    <a:pt x="330" y="211"/>
                  </a:lnTo>
                  <a:lnTo>
                    <a:pt x="331" y="198"/>
                  </a:lnTo>
                  <a:lnTo>
                    <a:pt x="331" y="198"/>
                  </a:lnTo>
                  <a:lnTo>
                    <a:pt x="330" y="185"/>
                  </a:lnTo>
                  <a:lnTo>
                    <a:pt x="327" y="171"/>
                  </a:lnTo>
                  <a:lnTo>
                    <a:pt x="324" y="159"/>
                  </a:lnTo>
                  <a:lnTo>
                    <a:pt x="320" y="146"/>
                  </a:lnTo>
                  <a:lnTo>
                    <a:pt x="314" y="135"/>
                  </a:lnTo>
                  <a:lnTo>
                    <a:pt x="308" y="125"/>
                  </a:lnTo>
                  <a:lnTo>
                    <a:pt x="301" y="114"/>
                  </a:lnTo>
                  <a:lnTo>
                    <a:pt x="291" y="105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2" y="82"/>
                  </a:lnTo>
                  <a:lnTo>
                    <a:pt x="250" y="76"/>
                  </a:lnTo>
                  <a:lnTo>
                    <a:pt x="238" y="72"/>
                  </a:lnTo>
                  <a:lnTo>
                    <a:pt x="224" y="69"/>
                  </a:lnTo>
                  <a:lnTo>
                    <a:pt x="212" y="67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1ebbbcf9ef1_1_0"/>
            <p:cNvSpPr/>
            <p:nvPr/>
          </p:nvSpPr>
          <p:spPr>
            <a:xfrm>
              <a:off x="4356100" y="2963863"/>
              <a:ext cx="90488" cy="90488"/>
            </a:xfrm>
            <a:custGeom>
              <a:rect b="b" l="l" r="r" t="t"/>
              <a:pathLst>
                <a:path extrusionOk="0" h="397" w="396">
                  <a:moveTo>
                    <a:pt x="198" y="397"/>
                  </a:moveTo>
                  <a:lnTo>
                    <a:pt x="198" y="397"/>
                  </a:lnTo>
                  <a:lnTo>
                    <a:pt x="178" y="396"/>
                  </a:lnTo>
                  <a:lnTo>
                    <a:pt x="158" y="393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4" y="373"/>
                  </a:lnTo>
                  <a:lnTo>
                    <a:pt x="87" y="363"/>
                  </a:lnTo>
                  <a:lnTo>
                    <a:pt x="72" y="352"/>
                  </a:lnTo>
                  <a:lnTo>
                    <a:pt x="58" y="338"/>
                  </a:lnTo>
                  <a:lnTo>
                    <a:pt x="45" y="325"/>
                  </a:lnTo>
                  <a:lnTo>
                    <a:pt x="34" y="309"/>
                  </a:lnTo>
                  <a:lnTo>
                    <a:pt x="23" y="293"/>
                  </a:lnTo>
                  <a:lnTo>
                    <a:pt x="15" y="275"/>
                  </a:lnTo>
                  <a:lnTo>
                    <a:pt x="9" y="257"/>
                  </a:lnTo>
                  <a:lnTo>
                    <a:pt x="4" y="238"/>
                  </a:lnTo>
                  <a:lnTo>
                    <a:pt x="1" y="21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9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3" y="104"/>
                  </a:lnTo>
                  <a:lnTo>
                    <a:pt x="34" y="88"/>
                  </a:lnTo>
                  <a:lnTo>
                    <a:pt x="45" y="72"/>
                  </a:lnTo>
                  <a:lnTo>
                    <a:pt x="58" y="58"/>
                  </a:lnTo>
                  <a:lnTo>
                    <a:pt x="72" y="45"/>
                  </a:lnTo>
                  <a:lnTo>
                    <a:pt x="87" y="34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40" y="9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9"/>
                  </a:lnTo>
                  <a:lnTo>
                    <a:pt x="276" y="15"/>
                  </a:lnTo>
                  <a:lnTo>
                    <a:pt x="292" y="24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8"/>
                  </a:lnTo>
                  <a:lnTo>
                    <a:pt x="351" y="72"/>
                  </a:lnTo>
                  <a:lnTo>
                    <a:pt x="362" y="88"/>
                  </a:lnTo>
                  <a:lnTo>
                    <a:pt x="373" y="104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9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198"/>
                  </a:lnTo>
                  <a:lnTo>
                    <a:pt x="395" y="219"/>
                  </a:lnTo>
                  <a:lnTo>
                    <a:pt x="392" y="238"/>
                  </a:lnTo>
                  <a:lnTo>
                    <a:pt x="387" y="257"/>
                  </a:lnTo>
                  <a:lnTo>
                    <a:pt x="381" y="275"/>
                  </a:lnTo>
                  <a:lnTo>
                    <a:pt x="373" y="293"/>
                  </a:lnTo>
                  <a:lnTo>
                    <a:pt x="362" y="309"/>
                  </a:lnTo>
                  <a:lnTo>
                    <a:pt x="351" y="325"/>
                  </a:lnTo>
                  <a:lnTo>
                    <a:pt x="339" y="338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3"/>
                  </a:lnTo>
                  <a:lnTo>
                    <a:pt x="276" y="382"/>
                  </a:lnTo>
                  <a:lnTo>
                    <a:pt x="257" y="388"/>
                  </a:lnTo>
                  <a:lnTo>
                    <a:pt x="238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5" y="67"/>
                  </a:lnTo>
                  <a:lnTo>
                    <a:pt x="172" y="69"/>
                  </a:lnTo>
                  <a:lnTo>
                    <a:pt x="159" y="72"/>
                  </a:lnTo>
                  <a:lnTo>
                    <a:pt x="147" y="76"/>
                  </a:lnTo>
                  <a:lnTo>
                    <a:pt x="136" y="82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8" y="125"/>
                  </a:lnTo>
                  <a:lnTo>
                    <a:pt x="82" y="135"/>
                  </a:lnTo>
                  <a:lnTo>
                    <a:pt x="76" y="146"/>
                  </a:lnTo>
                  <a:lnTo>
                    <a:pt x="72" y="159"/>
                  </a:lnTo>
                  <a:lnTo>
                    <a:pt x="69" y="171"/>
                  </a:lnTo>
                  <a:lnTo>
                    <a:pt x="67" y="185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7" y="211"/>
                  </a:lnTo>
                  <a:lnTo>
                    <a:pt x="69" y="225"/>
                  </a:lnTo>
                  <a:lnTo>
                    <a:pt x="72" y="237"/>
                  </a:lnTo>
                  <a:lnTo>
                    <a:pt x="76" y="250"/>
                  </a:lnTo>
                  <a:lnTo>
                    <a:pt x="82" y="261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0"/>
                  </a:lnTo>
                  <a:lnTo>
                    <a:pt x="124" y="308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50" y="321"/>
                  </a:lnTo>
                  <a:lnTo>
                    <a:pt x="261" y="315"/>
                  </a:lnTo>
                  <a:lnTo>
                    <a:pt x="272" y="308"/>
                  </a:lnTo>
                  <a:lnTo>
                    <a:pt x="282" y="300"/>
                  </a:lnTo>
                  <a:lnTo>
                    <a:pt x="291" y="292"/>
                  </a:lnTo>
                  <a:lnTo>
                    <a:pt x="301" y="283"/>
                  </a:lnTo>
                  <a:lnTo>
                    <a:pt x="308" y="272"/>
                  </a:lnTo>
                  <a:lnTo>
                    <a:pt x="314" y="261"/>
                  </a:lnTo>
                  <a:lnTo>
                    <a:pt x="320" y="250"/>
                  </a:lnTo>
                  <a:lnTo>
                    <a:pt x="324" y="237"/>
                  </a:lnTo>
                  <a:lnTo>
                    <a:pt x="327" y="225"/>
                  </a:lnTo>
                  <a:lnTo>
                    <a:pt x="329" y="211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5"/>
                  </a:lnTo>
                  <a:lnTo>
                    <a:pt x="327" y="171"/>
                  </a:lnTo>
                  <a:lnTo>
                    <a:pt x="324" y="159"/>
                  </a:lnTo>
                  <a:lnTo>
                    <a:pt x="320" y="146"/>
                  </a:lnTo>
                  <a:lnTo>
                    <a:pt x="314" y="135"/>
                  </a:lnTo>
                  <a:lnTo>
                    <a:pt x="308" y="125"/>
                  </a:lnTo>
                  <a:lnTo>
                    <a:pt x="301" y="114"/>
                  </a:lnTo>
                  <a:lnTo>
                    <a:pt x="291" y="105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2"/>
                  </a:lnTo>
                  <a:lnTo>
                    <a:pt x="250" y="76"/>
                  </a:lnTo>
                  <a:lnTo>
                    <a:pt x="238" y="72"/>
                  </a:lnTo>
                  <a:lnTo>
                    <a:pt x="225" y="69"/>
                  </a:lnTo>
                  <a:lnTo>
                    <a:pt x="212" y="67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1ebbbcf9ef1_1_0"/>
            <p:cNvSpPr/>
            <p:nvPr/>
          </p:nvSpPr>
          <p:spPr>
            <a:xfrm>
              <a:off x="4303713" y="3076575"/>
              <a:ext cx="165100" cy="165100"/>
            </a:xfrm>
            <a:custGeom>
              <a:rect b="b" l="l" r="r" t="t"/>
              <a:pathLst>
                <a:path extrusionOk="0" h="728" w="726">
                  <a:moveTo>
                    <a:pt x="364" y="728"/>
                  </a:moveTo>
                  <a:lnTo>
                    <a:pt x="364" y="728"/>
                  </a:lnTo>
                  <a:lnTo>
                    <a:pt x="358" y="727"/>
                  </a:lnTo>
                  <a:lnTo>
                    <a:pt x="354" y="726"/>
                  </a:lnTo>
                  <a:lnTo>
                    <a:pt x="350" y="725"/>
                  </a:lnTo>
                  <a:lnTo>
                    <a:pt x="346" y="723"/>
                  </a:lnTo>
                  <a:lnTo>
                    <a:pt x="342" y="720"/>
                  </a:lnTo>
                  <a:lnTo>
                    <a:pt x="339" y="717"/>
                  </a:lnTo>
                  <a:lnTo>
                    <a:pt x="336" y="714"/>
                  </a:lnTo>
                  <a:lnTo>
                    <a:pt x="334" y="710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1" y="43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7" y="3"/>
                  </a:lnTo>
                  <a:lnTo>
                    <a:pt x="22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42" y="1"/>
                  </a:lnTo>
                  <a:lnTo>
                    <a:pt x="47" y="3"/>
                  </a:lnTo>
                  <a:lnTo>
                    <a:pt x="709" y="334"/>
                  </a:lnTo>
                  <a:lnTo>
                    <a:pt x="709" y="334"/>
                  </a:lnTo>
                  <a:lnTo>
                    <a:pt x="713" y="337"/>
                  </a:lnTo>
                  <a:lnTo>
                    <a:pt x="717" y="340"/>
                  </a:lnTo>
                  <a:lnTo>
                    <a:pt x="720" y="344"/>
                  </a:lnTo>
                  <a:lnTo>
                    <a:pt x="722" y="349"/>
                  </a:lnTo>
                  <a:lnTo>
                    <a:pt x="724" y="353"/>
                  </a:lnTo>
                  <a:lnTo>
                    <a:pt x="726" y="358"/>
                  </a:lnTo>
                  <a:lnTo>
                    <a:pt x="726" y="362"/>
                  </a:lnTo>
                  <a:lnTo>
                    <a:pt x="726" y="367"/>
                  </a:lnTo>
                  <a:lnTo>
                    <a:pt x="726" y="367"/>
                  </a:lnTo>
                  <a:lnTo>
                    <a:pt x="725" y="372"/>
                  </a:lnTo>
                  <a:lnTo>
                    <a:pt x="724" y="378"/>
                  </a:lnTo>
                  <a:lnTo>
                    <a:pt x="721" y="382"/>
                  </a:lnTo>
                  <a:lnTo>
                    <a:pt x="718" y="386"/>
                  </a:lnTo>
                  <a:lnTo>
                    <a:pt x="715" y="389"/>
                  </a:lnTo>
                  <a:lnTo>
                    <a:pt x="711" y="392"/>
                  </a:lnTo>
                  <a:lnTo>
                    <a:pt x="707" y="394"/>
                  </a:lnTo>
                  <a:lnTo>
                    <a:pt x="702" y="396"/>
                  </a:lnTo>
                  <a:lnTo>
                    <a:pt x="456" y="457"/>
                  </a:lnTo>
                  <a:lnTo>
                    <a:pt x="395" y="703"/>
                  </a:lnTo>
                  <a:lnTo>
                    <a:pt x="395" y="703"/>
                  </a:lnTo>
                  <a:lnTo>
                    <a:pt x="393" y="708"/>
                  </a:lnTo>
                  <a:lnTo>
                    <a:pt x="391" y="712"/>
                  </a:lnTo>
                  <a:lnTo>
                    <a:pt x="388" y="716"/>
                  </a:lnTo>
                  <a:lnTo>
                    <a:pt x="385" y="720"/>
                  </a:lnTo>
                  <a:lnTo>
                    <a:pt x="381" y="723"/>
                  </a:lnTo>
                  <a:lnTo>
                    <a:pt x="377" y="725"/>
                  </a:lnTo>
                  <a:lnTo>
                    <a:pt x="372" y="727"/>
                  </a:lnTo>
                  <a:lnTo>
                    <a:pt x="367" y="727"/>
                  </a:lnTo>
                  <a:lnTo>
                    <a:pt x="367" y="727"/>
                  </a:lnTo>
                  <a:lnTo>
                    <a:pt x="364" y="728"/>
                  </a:lnTo>
                  <a:lnTo>
                    <a:pt x="364" y="728"/>
                  </a:lnTo>
                  <a:close/>
                  <a:moveTo>
                    <a:pt x="107" y="107"/>
                  </a:moveTo>
                  <a:lnTo>
                    <a:pt x="352" y="600"/>
                  </a:lnTo>
                  <a:lnTo>
                    <a:pt x="398" y="422"/>
                  </a:lnTo>
                  <a:lnTo>
                    <a:pt x="398" y="422"/>
                  </a:lnTo>
                  <a:lnTo>
                    <a:pt x="399" y="418"/>
                  </a:lnTo>
                  <a:lnTo>
                    <a:pt x="401" y="414"/>
                  </a:lnTo>
                  <a:lnTo>
                    <a:pt x="406" y="406"/>
                  </a:lnTo>
                  <a:lnTo>
                    <a:pt x="413" y="401"/>
                  </a:lnTo>
                  <a:lnTo>
                    <a:pt x="417" y="399"/>
                  </a:lnTo>
                  <a:lnTo>
                    <a:pt x="421" y="398"/>
                  </a:lnTo>
                  <a:lnTo>
                    <a:pt x="599" y="354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g1ebbbcf9ef1_1_0"/>
          <p:cNvGrpSpPr/>
          <p:nvPr/>
        </p:nvGrpSpPr>
        <p:grpSpPr>
          <a:xfrm>
            <a:off x="7824299" y="5003400"/>
            <a:ext cx="360363" cy="300038"/>
            <a:chOff x="8455025" y="2195513"/>
            <a:chExt cx="360363" cy="300038"/>
          </a:xfrm>
        </p:grpSpPr>
        <p:sp>
          <p:nvSpPr>
            <p:cNvPr id="653" name="Google Shape;653;g1ebbbcf9ef1_1_0"/>
            <p:cNvSpPr/>
            <p:nvPr/>
          </p:nvSpPr>
          <p:spPr>
            <a:xfrm>
              <a:off x="8455025" y="2436813"/>
              <a:ext cx="58738" cy="58738"/>
            </a:xfrm>
            <a:custGeom>
              <a:rect b="b" l="l" r="r" t="t"/>
              <a:pathLst>
                <a:path extrusionOk="0" h="225" w="225">
                  <a:moveTo>
                    <a:pt x="197" y="225"/>
                  </a:moveTo>
                  <a:lnTo>
                    <a:pt x="28" y="225"/>
                  </a:lnTo>
                  <a:lnTo>
                    <a:pt x="28" y="225"/>
                  </a:lnTo>
                  <a:lnTo>
                    <a:pt x="22" y="225"/>
                  </a:lnTo>
                  <a:lnTo>
                    <a:pt x="17" y="223"/>
                  </a:lnTo>
                  <a:lnTo>
                    <a:pt x="12" y="221"/>
                  </a:lnTo>
                  <a:lnTo>
                    <a:pt x="8" y="217"/>
                  </a:lnTo>
                  <a:lnTo>
                    <a:pt x="5" y="213"/>
                  </a:lnTo>
                  <a:lnTo>
                    <a:pt x="2" y="208"/>
                  </a:lnTo>
                  <a:lnTo>
                    <a:pt x="1" y="203"/>
                  </a:lnTo>
                  <a:lnTo>
                    <a:pt x="0" y="19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8"/>
                  </a:lnTo>
                  <a:lnTo>
                    <a:pt x="52" y="12"/>
                  </a:lnTo>
                  <a:lnTo>
                    <a:pt x="55" y="17"/>
                  </a:lnTo>
                  <a:lnTo>
                    <a:pt x="57" y="22"/>
                  </a:lnTo>
                  <a:lnTo>
                    <a:pt x="57" y="28"/>
                  </a:lnTo>
                  <a:lnTo>
                    <a:pt x="57" y="169"/>
                  </a:lnTo>
                  <a:lnTo>
                    <a:pt x="197" y="169"/>
                  </a:lnTo>
                  <a:lnTo>
                    <a:pt x="197" y="169"/>
                  </a:lnTo>
                  <a:lnTo>
                    <a:pt x="203" y="170"/>
                  </a:lnTo>
                  <a:lnTo>
                    <a:pt x="208" y="171"/>
                  </a:lnTo>
                  <a:lnTo>
                    <a:pt x="213" y="174"/>
                  </a:lnTo>
                  <a:lnTo>
                    <a:pt x="217" y="177"/>
                  </a:lnTo>
                  <a:lnTo>
                    <a:pt x="221" y="182"/>
                  </a:lnTo>
                  <a:lnTo>
                    <a:pt x="223" y="186"/>
                  </a:lnTo>
                  <a:lnTo>
                    <a:pt x="225" y="192"/>
                  </a:lnTo>
                  <a:lnTo>
                    <a:pt x="225" y="197"/>
                  </a:lnTo>
                  <a:lnTo>
                    <a:pt x="225" y="197"/>
                  </a:lnTo>
                  <a:lnTo>
                    <a:pt x="225" y="203"/>
                  </a:lnTo>
                  <a:lnTo>
                    <a:pt x="223" y="208"/>
                  </a:lnTo>
                  <a:lnTo>
                    <a:pt x="221" y="213"/>
                  </a:lnTo>
                  <a:lnTo>
                    <a:pt x="217" y="217"/>
                  </a:lnTo>
                  <a:lnTo>
                    <a:pt x="213" y="221"/>
                  </a:lnTo>
                  <a:lnTo>
                    <a:pt x="208" y="223"/>
                  </a:lnTo>
                  <a:lnTo>
                    <a:pt x="203" y="225"/>
                  </a:lnTo>
                  <a:lnTo>
                    <a:pt x="197" y="225"/>
                  </a:lnTo>
                  <a:lnTo>
                    <a:pt x="197" y="225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1ebbbcf9ef1_1_0"/>
            <p:cNvSpPr/>
            <p:nvPr/>
          </p:nvSpPr>
          <p:spPr>
            <a:xfrm>
              <a:off x="8455025" y="2195513"/>
              <a:ext cx="58738" cy="60325"/>
            </a:xfrm>
            <a:custGeom>
              <a:rect b="b" l="l" r="r" t="t"/>
              <a:pathLst>
                <a:path extrusionOk="0" h="226" w="225">
                  <a:moveTo>
                    <a:pt x="28" y="226"/>
                  </a:moveTo>
                  <a:lnTo>
                    <a:pt x="28" y="226"/>
                  </a:lnTo>
                  <a:lnTo>
                    <a:pt x="22" y="225"/>
                  </a:lnTo>
                  <a:lnTo>
                    <a:pt x="17" y="224"/>
                  </a:lnTo>
                  <a:lnTo>
                    <a:pt x="12" y="221"/>
                  </a:lnTo>
                  <a:lnTo>
                    <a:pt x="8" y="218"/>
                  </a:lnTo>
                  <a:lnTo>
                    <a:pt x="5" y="213"/>
                  </a:lnTo>
                  <a:lnTo>
                    <a:pt x="2" y="209"/>
                  </a:lnTo>
                  <a:lnTo>
                    <a:pt x="1" y="203"/>
                  </a:lnTo>
                  <a:lnTo>
                    <a:pt x="0" y="19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03" y="1"/>
                  </a:lnTo>
                  <a:lnTo>
                    <a:pt x="208" y="3"/>
                  </a:lnTo>
                  <a:lnTo>
                    <a:pt x="213" y="5"/>
                  </a:lnTo>
                  <a:lnTo>
                    <a:pt x="217" y="9"/>
                  </a:lnTo>
                  <a:lnTo>
                    <a:pt x="221" y="13"/>
                  </a:lnTo>
                  <a:lnTo>
                    <a:pt x="223" y="18"/>
                  </a:lnTo>
                  <a:lnTo>
                    <a:pt x="225" y="23"/>
                  </a:lnTo>
                  <a:lnTo>
                    <a:pt x="225" y="29"/>
                  </a:lnTo>
                  <a:lnTo>
                    <a:pt x="225" y="29"/>
                  </a:lnTo>
                  <a:lnTo>
                    <a:pt x="225" y="34"/>
                  </a:lnTo>
                  <a:lnTo>
                    <a:pt x="223" y="41"/>
                  </a:lnTo>
                  <a:lnTo>
                    <a:pt x="221" y="45"/>
                  </a:lnTo>
                  <a:lnTo>
                    <a:pt x="217" y="49"/>
                  </a:lnTo>
                  <a:lnTo>
                    <a:pt x="213" y="53"/>
                  </a:lnTo>
                  <a:lnTo>
                    <a:pt x="208" y="55"/>
                  </a:lnTo>
                  <a:lnTo>
                    <a:pt x="203" y="57"/>
                  </a:lnTo>
                  <a:lnTo>
                    <a:pt x="197" y="58"/>
                  </a:lnTo>
                  <a:lnTo>
                    <a:pt x="57" y="58"/>
                  </a:lnTo>
                  <a:lnTo>
                    <a:pt x="57" y="198"/>
                  </a:lnTo>
                  <a:lnTo>
                    <a:pt x="57" y="198"/>
                  </a:lnTo>
                  <a:lnTo>
                    <a:pt x="57" y="203"/>
                  </a:lnTo>
                  <a:lnTo>
                    <a:pt x="55" y="209"/>
                  </a:lnTo>
                  <a:lnTo>
                    <a:pt x="52" y="213"/>
                  </a:lnTo>
                  <a:lnTo>
                    <a:pt x="49" y="218"/>
                  </a:lnTo>
                  <a:lnTo>
                    <a:pt x="45" y="221"/>
                  </a:lnTo>
                  <a:lnTo>
                    <a:pt x="40" y="224"/>
                  </a:lnTo>
                  <a:lnTo>
                    <a:pt x="34" y="225"/>
                  </a:lnTo>
                  <a:lnTo>
                    <a:pt x="28" y="226"/>
                  </a:lnTo>
                  <a:lnTo>
                    <a:pt x="28" y="22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1ebbbcf9ef1_1_0"/>
            <p:cNvSpPr/>
            <p:nvPr/>
          </p:nvSpPr>
          <p:spPr>
            <a:xfrm>
              <a:off x="8756650" y="2195513"/>
              <a:ext cx="58738" cy="60325"/>
            </a:xfrm>
            <a:custGeom>
              <a:rect b="b" l="l" r="r" t="t"/>
              <a:pathLst>
                <a:path extrusionOk="0" h="226" w="226">
                  <a:moveTo>
                    <a:pt x="197" y="226"/>
                  </a:moveTo>
                  <a:lnTo>
                    <a:pt x="197" y="226"/>
                  </a:lnTo>
                  <a:lnTo>
                    <a:pt x="191" y="225"/>
                  </a:lnTo>
                  <a:lnTo>
                    <a:pt x="186" y="224"/>
                  </a:lnTo>
                  <a:lnTo>
                    <a:pt x="181" y="221"/>
                  </a:lnTo>
                  <a:lnTo>
                    <a:pt x="177" y="218"/>
                  </a:lnTo>
                  <a:lnTo>
                    <a:pt x="174" y="213"/>
                  </a:lnTo>
                  <a:lnTo>
                    <a:pt x="171" y="209"/>
                  </a:lnTo>
                  <a:lnTo>
                    <a:pt x="169" y="203"/>
                  </a:lnTo>
                  <a:lnTo>
                    <a:pt x="169" y="198"/>
                  </a:lnTo>
                  <a:lnTo>
                    <a:pt x="16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3" y="57"/>
                  </a:lnTo>
                  <a:lnTo>
                    <a:pt x="18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6" y="45"/>
                  </a:lnTo>
                  <a:lnTo>
                    <a:pt x="2" y="41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29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03" y="1"/>
                  </a:lnTo>
                  <a:lnTo>
                    <a:pt x="209" y="3"/>
                  </a:lnTo>
                  <a:lnTo>
                    <a:pt x="214" y="5"/>
                  </a:lnTo>
                  <a:lnTo>
                    <a:pt x="218" y="9"/>
                  </a:lnTo>
                  <a:lnTo>
                    <a:pt x="221" y="13"/>
                  </a:lnTo>
                  <a:lnTo>
                    <a:pt x="224" y="18"/>
                  </a:lnTo>
                  <a:lnTo>
                    <a:pt x="226" y="23"/>
                  </a:lnTo>
                  <a:lnTo>
                    <a:pt x="226" y="29"/>
                  </a:lnTo>
                  <a:lnTo>
                    <a:pt x="226" y="198"/>
                  </a:lnTo>
                  <a:lnTo>
                    <a:pt x="226" y="198"/>
                  </a:lnTo>
                  <a:lnTo>
                    <a:pt x="226" y="203"/>
                  </a:lnTo>
                  <a:lnTo>
                    <a:pt x="224" y="209"/>
                  </a:lnTo>
                  <a:lnTo>
                    <a:pt x="221" y="213"/>
                  </a:lnTo>
                  <a:lnTo>
                    <a:pt x="218" y="218"/>
                  </a:lnTo>
                  <a:lnTo>
                    <a:pt x="214" y="221"/>
                  </a:lnTo>
                  <a:lnTo>
                    <a:pt x="209" y="224"/>
                  </a:lnTo>
                  <a:lnTo>
                    <a:pt x="203" y="225"/>
                  </a:lnTo>
                  <a:lnTo>
                    <a:pt x="197" y="226"/>
                  </a:lnTo>
                  <a:lnTo>
                    <a:pt x="197" y="22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1ebbbcf9ef1_1_0"/>
            <p:cNvSpPr/>
            <p:nvPr/>
          </p:nvSpPr>
          <p:spPr>
            <a:xfrm>
              <a:off x="8756650" y="2436813"/>
              <a:ext cx="58738" cy="58738"/>
            </a:xfrm>
            <a:custGeom>
              <a:rect b="b" l="l" r="r" t="t"/>
              <a:pathLst>
                <a:path extrusionOk="0" h="225" w="226">
                  <a:moveTo>
                    <a:pt x="197" y="225"/>
                  </a:moveTo>
                  <a:lnTo>
                    <a:pt x="29" y="225"/>
                  </a:lnTo>
                  <a:lnTo>
                    <a:pt x="29" y="225"/>
                  </a:lnTo>
                  <a:lnTo>
                    <a:pt x="23" y="225"/>
                  </a:lnTo>
                  <a:lnTo>
                    <a:pt x="18" y="223"/>
                  </a:lnTo>
                  <a:lnTo>
                    <a:pt x="13" y="221"/>
                  </a:lnTo>
                  <a:lnTo>
                    <a:pt x="9" y="217"/>
                  </a:lnTo>
                  <a:lnTo>
                    <a:pt x="6" y="213"/>
                  </a:lnTo>
                  <a:lnTo>
                    <a:pt x="2" y="208"/>
                  </a:lnTo>
                  <a:lnTo>
                    <a:pt x="0" y="203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2"/>
                  </a:lnTo>
                  <a:lnTo>
                    <a:pt x="2" y="186"/>
                  </a:lnTo>
                  <a:lnTo>
                    <a:pt x="6" y="182"/>
                  </a:lnTo>
                  <a:lnTo>
                    <a:pt x="9" y="177"/>
                  </a:lnTo>
                  <a:lnTo>
                    <a:pt x="13" y="174"/>
                  </a:lnTo>
                  <a:lnTo>
                    <a:pt x="18" y="171"/>
                  </a:lnTo>
                  <a:lnTo>
                    <a:pt x="23" y="170"/>
                  </a:lnTo>
                  <a:lnTo>
                    <a:pt x="29" y="169"/>
                  </a:lnTo>
                  <a:lnTo>
                    <a:pt x="169" y="16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2"/>
                  </a:lnTo>
                  <a:lnTo>
                    <a:pt x="171" y="17"/>
                  </a:lnTo>
                  <a:lnTo>
                    <a:pt x="174" y="12"/>
                  </a:lnTo>
                  <a:lnTo>
                    <a:pt x="177" y="8"/>
                  </a:lnTo>
                  <a:lnTo>
                    <a:pt x="181" y="5"/>
                  </a:lnTo>
                  <a:lnTo>
                    <a:pt x="186" y="2"/>
                  </a:lnTo>
                  <a:lnTo>
                    <a:pt x="191" y="1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03" y="1"/>
                  </a:lnTo>
                  <a:lnTo>
                    <a:pt x="209" y="2"/>
                  </a:lnTo>
                  <a:lnTo>
                    <a:pt x="214" y="5"/>
                  </a:lnTo>
                  <a:lnTo>
                    <a:pt x="218" y="8"/>
                  </a:lnTo>
                  <a:lnTo>
                    <a:pt x="221" y="12"/>
                  </a:lnTo>
                  <a:lnTo>
                    <a:pt x="224" y="17"/>
                  </a:lnTo>
                  <a:lnTo>
                    <a:pt x="226" y="22"/>
                  </a:lnTo>
                  <a:lnTo>
                    <a:pt x="226" y="28"/>
                  </a:lnTo>
                  <a:lnTo>
                    <a:pt x="226" y="197"/>
                  </a:lnTo>
                  <a:lnTo>
                    <a:pt x="226" y="197"/>
                  </a:lnTo>
                  <a:lnTo>
                    <a:pt x="226" y="203"/>
                  </a:lnTo>
                  <a:lnTo>
                    <a:pt x="224" y="208"/>
                  </a:lnTo>
                  <a:lnTo>
                    <a:pt x="221" y="213"/>
                  </a:lnTo>
                  <a:lnTo>
                    <a:pt x="218" y="217"/>
                  </a:lnTo>
                  <a:lnTo>
                    <a:pt x="214" y="221"/>
                  </a:lnTo>
                  <a:lnTo>
                    <a:pt x="209" y="223"/>
                  </a:lnTo>
                  <a:lnTo>
                    <a:pt x="203" y="225"/>
                  </a:lnTo>
                  <a:lnTo>
                    <a:pt x="197" y="225"/>
                  </a:lnTo>
                  <a:lnTo>
                    <a:pt x="197" y="225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1ebbbcf9ef1_1_0"/>
            <p:cNvSpPr/>
            <p:nvPr/>
          </p:nvSpPr>
          <p:spPr>
            <a:xfrm>
              <a:off x="8529638" y="2255838"/>
              <a:ext cx="46038" cy="44450"/>
            </a:xfrm>
            <a:custGeom>
              <a:rect b="b" l="l" r="r" t="t"/>
              <a:pathLst>
                <a:path extrusionOk="0" h="171" w="171">
                  <a:moveTo>
                    <a:pt x="142" y="171"/>
                  </a:moveTo>
                  <a:lnTo>
                    <a:pt x="29" y="171"/>
                  </a:lnTo>
                  <a:lnTo>
                    <a:pt x="29" y="171"/>
                  </a:lnTo>
                  <a:lnTo>
                    <a:pt x="23" y="170"/>
                  </a:lnTo>
                  <a:lnTo>
                    <a:pt x="18" y="168"/>
                  </a:lnTo>
                  <a:lnTo>
                    <a:pt x="13" y="166"/>
                  </a:lnTo>
                  <a:lnTo>
                    <a:pt x="9" y="162"/>
                  </a:lnTo>
                  <a:lnTo>
                    <a:pt x="5" y="158"/>
                  </a:lnTo>
                  <a:lnTo>
                    <a:pt x="3" y="153"/>
                  </a:lnTo>
                  <a:lnTo>
                    <a:pt x="1" y="148"/>
                  </a:lnTo>
                  <a:lnTo>
                    <a:pt x="0" y="14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8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8" y="0"/>
                  </a:lnTo>
                  <a:lnTo>
                    <a:pt x="153" y="2"/>
                  </a:lnTo>
                  <a:lnTo>
                    <a:pt x="159" y="4"/>
                  </a:lnTo>
                  <a:lnTo>
                    <a:pt x="163" y="8"/>
                  </a:lnTo>
                  <a:lnTo>
                    <a:pt x="167" y="12"/>
                  </a:lnTo>
                  <a:lnTo>
                    <a:pt x="169" y="18"/>
                  </a:lnTo>
                  <a:lnTo>
                    <a:pt x="171" y="23"/>
                  </a:lnTo>
                  <a:lnTo>
                    <a:pt x="171" y="29"/>
                  </a:lnTo>
                  <a:lnTo>
                    <a:pt x="171" y="142"/>
                  </a:lnTo>
                  <a:lnTo>
                    <a:pt x="171" y="142"/>
                  </a:lnTo>
                  <a:lnTo>
                    <a:pt x="171" y="148"/>
                  </a:lnTo>
                  <a:lnTo>
                    <a:pt x="169" y="153"/>
                  </a:lnTo>
                  <a:lnTo>
                    <a:pt x="167" y="158"/>
                  </a:lnTo>
                  <a:lnTo>
                    <a:pt x="163" y="162"/>
                  </a:lnTo>
                  <a:lnTo>
                    <a:pt x="159" y="166"/>
                  </a:lnTo>
                  <a:lnTo>
                    <a:pt x="153" y="168"/>
                  </a:lnTo>
                  <a:lnTo>
                    <a:pt x="148" y="170"/>
                  </a:lnTo>
                  <a:lnTo>
                    <a:pt x="142" y="171"/>
                  </a:lnTo>
                  <a:lnTo>
                    <a:pt x="142" y="171"/>
                  </a:lnTo>
                  <a:close/>
                  <a:moveTo>
                    <a:pt x="58" y="113"/>
                  </a:moveTo>
                  <a:lnTo>
                    <a:pt x="114" y="113"/>
                  </a:lnTo>
                  <a:lnTo>
                    <a:pt x="114" y="57"/>
                  </a:lnTo>
                  <a:lnTo>
                    <a:pt x="58" y="57"/>
                  </a:lnTo>
                  <a:lnTo>
                    <a:pt x="58" y="113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1ebbbcf9ef1_1_0"/>
            <p:cNvSpPr/>
            <p:nvPr/>
          </p:nvSpPr>
          <p:spPr>
            <a:xfrm>
              <a:off x="8529638" y="2390775"/>
              <a:ext cx="46038" cy="46038"/>
            </a:xfrm>
            <a:custGeom>
              <a:rect b="b" l="l" r="r" t="t"/>
              <a:pathLst>
                <a:path extrusionOk="0" h="171" w="171">
                  <a:moveTo>
                    <a:pt x="142" y="171"/>
                  </a:moveTo>
                  <a:lnTo>
                    <a:pt x="29" y="171"/>
                  </a:lnTo>
                  <a:lnTo>
                    <a:pt x="29" y="171"/>
                  </a:lnTo>
                  <a:lnTo>
                    <a:pt x="23" y="171"/>
                  </a:lnTo>
                  <a:lnTo>
                    <a:pt x="18" y="169"/>
                  </a:lnTo>
                  <a:lnTo>
                    <a:pt x="13" y="166"/>
                  </a:lnTo>
                  <a:lnTo>
                    <a:pt x="9" y="163"/>
                  </a:lnTo>
                  <a:lnTo>
                    <a:pt x="5" y="159"/>
                  </a:lnTo>
                  <a:lnTo>
                    <a:pt x="3" y="154"/>
                  </a:lnTo>
                  <a:lnTo>
                    <a:pt x="1" y="149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29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8" y="1"/>
                  </a:lnTo>
                  <a:lnTo>
                    <a:pt x="153" y="3"/>
                  </a:lnTo>
                  <a:lnTo>
                    <a:pt x="159" y="5"/>
                  </a:lnTo>
                  <a:lnTo>
                    <a:pt x="163" y="9"/>
                  </a:lnTo>
                  <a:lnTo>
                    <a:pt x="167" y="14"/>
                  </a:lnTo>
                  <a:lnTo>
                    <a:pt x="169" y="19"/>
                  </a:lnTo>
                  <a:lnTo>
                    <a:pt x="171" y="24"/>
                  </a:lnTo>
                  <a:lnTo>
                    <a:pt x="171" y="29"/>
                  </a:lnTo>
                  <a:lnTo>
                    <a:pt x="171" y="143"/>
                  </a:lnTo>
                  <a:lnTo>
                    <a:pt x="171" y="143"/>
                  </a:lnTo>
                  <a:lnTo>
                    <a:pt x="171" y="149"/>
                  </a:lnTo>
                  <a:lnTo>
                    <a:pt x="169" y="154"/>
                  </a:lnTo>
                  <a:lnTo>
                    <a:pt x="167" y="159"/>
                  </a:lnTo>
                  <a:lnTo>
                    <a:pt x="163" y="163"/>
                  </a:lnTo>
                  <a:lnTo>
                    <a:pt x="159" y="166"/>
                  </a:lnTo>
                  <a:lnTo>
                    <a:pt x="153" y="169"/>
                  </a:lnTo>
                  <a:lnTo>
                    <a:pt x="148" y="171"/>
                  </a:lnTo>
                  <a:lnTo>
                    <a:pt x="142" y="171"/>
                  </a:lnTo>
                  <a:lnTo>
                    <a:pt x="142" y="171"/>
                  </a:lnTo>
                  <a:close/>
                  <a:moveTo>
                    <a:pt x="58" y="115"/>
                  </a:moveTo>
                  <a:lnTo>
                    <a:pt x="114" y="115"/>
                  </a:lnTo>
                  <a:lnTo>
                    <a:pt x="114" y="58"/>
                  </a:lnTo>
                  <a:lnTo>
                    <a:pt x="58" y="58"/>
                  </a:lnTo>
                  <a:lnTo>
                    <a:pt x="58" y="115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1ebbbcf9ef1_1_0"/>
            <p:cNvSpPr/>
            <p:nvPr/>
          </p:nvSpPr>
          <p:spPr>
            <a:xfrm>
              <a:off x="8696325" y="2255838"/>
              <a:ext cx="44450" cy="44450"/>
            </a:xfrm>
            <a:custGeom>
              <a:rect b="b" l="l" r="r" t="t"/>
              <a:pathLst>
                <a:path extrusionOk="0" h="171" w="171">
                  <a:moveTo>
                    <a:pt x="143" y="171"/>
                  </a:moveTo>
                  <a:lnTo>
                    <a:pt x="28" y="171"/>
                  </a:lnTo>
                  <a:lnTo>
                    <a:pt x="28" y="171"/>
                  </a:lnTo>
                  <a:lnTo>
                    <a:pt x="22" y="170"/>
                  </a:lnTo>
                  <a:lnTo>
                    <a:pt x="17" y="168"/>
                  </a:lnTo>
                  <a:lnTo>
                    <a:pt x="12" y="166"/>
                  </a:lnTo>
                  <a:lnTo>
                    <a:pt x="8" y="162"/>
                  </a:lnTo>
                  <a:lnTo>
                    <a:pt x="5" y="158"/>
                  </a:lnTo>
                  <a:lnTo>
                    <a:pt x="2" y="153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8" y="0"/>
                  </a:lnTo>
                  <a:lnTo>
                    <a:pt x="154" y="2"/>
                  </a:lnTo>
                  <a:lnTo>
                    <a:pt x="158" y="4"/>
                  </a:lnTo>
                  <a:lnTo>
                    <a:pt x="162" y="8"/>
                  </a:lnTo>
                  <a:lnTo>
                    <a:pt x="166" y="12"/>
                  </a:lnTo>
                  <a:lnTo>
                    <a:pt x="168" y="18"/>
                  </a:lnTo>
                  <a:lnTo>
                    <a:pt x="170" y="23"/>
                  </a:lnTo>
                  <a:lnTo>
                    <a:pt x="171" y="29"/>
                  </a:lnTo>
                  <a:lnTo>
                    <a:pt x="171" y="142"/>
                  </a:lnTo>
                  <a:lnTo>
                    <a:pt x="171" y="142"/>
                  </a:lnTo>
                  <a:lnTo>
                    <a:pt x="170" y="148"/>
                  </a:lnTo>
                  <a:lnTo>
                    <a:pt x="168" y="153"/>
                  </a:lnTo>
                  <a:lnTo>
                    <a:pt x="166" y="158"/>
                  </a:lnTo>
                  <a:lnTo>
                    <a:pt x="162" y="162"/>
                  </a:lnTo>
                  <a:lnTo>
                    <a:pt x="158" y="166"/>
                  </a:lnTo>
                  <a:lnTo>
                    <a:pt x="154" y="168"/>
                  </a:lnTo>
                  <a:lnTo>
                    <a:pt x="148" y="170"/>
                  </a:lnTo>
                  <a:lnTo>
                    <a:pt x="143" y="171"/>
                  </a:lnTo>
                  <a:lnTo>
                    <a:pt x="143" y="171"/>
                  </a:lnTo>
                  <a:close/>
                  <a:moveTo>
                    <a:pt x="57" y="113"/>
                  </a:moveTo>
                  <a:lnTo>
                    <a:pt x="113" y="113"/>
                  </a:lnTo>
                  <a:lnTo>
                    <a:pt x="113" y="57"/>
                  </a:lnTo>
                  <a:lnTo>
                    <a:pt x="57" y="57"/>
                  </a:lnTo>
                  <a:lnTo>
                    <a:pt x="57" y="113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1ebbbcf9ef1_1_0"/>
            <p:cNvSpPr/>
            <p:nvPr/>
          </p:nvSpPr>
          <p:spPr>
            <a:xfrm>
              <a:off x="8529638" y="2316163"/>
              <a:ext cx="60325" cy="30163"/>
            </a:xfrm>
            <a:custGeom>
              <a:rect b="b" l="l" r="r" t="t"/>
              <a:pathLst>
                <a:path extrusionOk="0" h="113" w="228">
                  <a:moveTo>
                    <a:pt x="200" y="113"/>
                  </a:moveTo>
                  <a:lnTo>
                    <a:pt x="200" y="113"/>
                  </a:lnTo>
                  <a:lnTo>
                    <a:pt x="194" y="113"/>
                  </a:lnTo>
                  <a:lnTo>
                    <a:pt x="189" y="111"/>
                  </a:lnTo>
                  <a:lnTo>
                    <a:pt x="184" y="109"/>
                  </a:lnTo>
                  <a:lnTo>
                    <a:pt x="180" y="105"/>
                  </a:lnTo>
                  <a:lnTo>
                    <a:pt x="176" y="101"/>
                  </a:lnTo>
                  <a:lnTo>
                    <a:pt x="174" y="96"/>
                  </a:lnTo>
                  <a:lnTo>
                    <a:pt x="172" y="90"/>
                  </a:lnTo>
                  <a:lnTo>
                    <a:pt x="171" y="84"/>
                  </a:lnTo>
                  <a:lnTo>
                    <a:pt x="171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1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3" y="17"/>
                  </a:lnTo>
                  <a:lnTo>
                    <a:pt x="5" y="12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1" y="2"/>
                  </a:lnTo>
                  <a:lnTo>
                    <a:pt x="215" y="5"/>
                  </a:lnTo>
                  <a:lnTo>
                    <a:pt x="219" y="8"/>
                  </a:lnTo>
                  <a:lnTo>
                    <a:pt x="223" y="12"/>
                  </a:lnTo>
                  <a:lnTo>
                    <a:pt x="225" y="17"/>
                  </a:lnTo>
                  <a:lnTo>
                    <a:pt x="227" y="22"/>
                  </a:lnTo>
                  <a:lnTo>
                    <a:pt x="228" y="28"/>
                  </a:lnTo>
                  <a:lnTo>
                    <a:pt x="228" y="84"/>
                  </a:lnTo>
                  <a:lnTo>
                    <a:pt x="228" y="84"/>
                  </a:lnTo>
                  <a:lnTo>
                    <a:pt x="227" y="90"/>
                  </a:lnTo>
                  <a:lnTo>
                    <a:pt x="225" y="96"/>
                  </a:lnTo>
                  <a:lnTo>
                    <a:pt x="223" y="101"/>
                  </a:lnTo>
                  <a:lnTo>
                    <a:pt x="219" y="105"/>
                  </a:lnTo>
                  <a:lnTo>
                    <a:pt x="215" y="109"/>
                  </a:lnTo>
                  <a:lnTo>
                    <a:pt x="211" y="111"/>
                  </a:lnTo>
                  <a:lnTo>
                    <a:pt x="205" y="113"/>
                  </a:lnTo>
                  <a:lnTo>
                    <a:pt x="200" y="113"/>
                  </a:lnTo>
                  <a:lnTo>
                    <a:pt x="200" y="113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1ebbbcf9ef1_1_0"/>
            <p:cNvSpPr/>
            <p:nvPr/>
          </p:nvSpPr>
          <p:spPr>
            <a:xfrm>
              <a:off x="8529638" y="2360613"/>
              <a:ext cx="76200" cy="15875"/>
            </a:xfrm>
            <a:custGeom>
              <a:rect b="b" l="l" r="r" t="t"/>
              <a:pathLst>
                <a:path extrusionOk="0" h="57" w="285">
                  <a:moveTo>
                    <a:pt x="257" y="57"/>
                  </a:moveTo>
                  <a:lnTo>
                    <a:pt x="29" y="57"/>
                  </a:lnTo>
                  <a:lnTo>
                    <a:pt x="29" y="57"/>
                  </a:lnTo>
                  <a:lnTo>
                    <a:pt x="23" y="56"/>
                  </a:lnTo>
                  <a:lnTo>
                    <a:pt x="18" y="55"/>
                  </a:lnTo>
                  <a:lnTo>
                    <a:pt x="13" y="52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3" y="17"/>
                  </a:lnTo>
                  <a:lnTo>
                    <a:pt x="5" y="12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2"/>
                  </a:lnTo>
                  <a:lnTo>
                    <a:pt x="273" y="5"/>
                  </a:lnTo>
                  <a:lnTo>
                    <a:pt x="277" y="8"/>
                  </a:lnTo>
                  <a:lnTo>
                    <a:pt x="280" y="12"/>
                  </a:lnTo>
                  <a:lnTo>
                    <a:pt x="283" y="17"/>
                  </a:lnTo>
                  <a:lnTo>
                    <a:pt x="284" y="22"/>
                  </a:lnTo>
                  <a:lnTo>
                    <a:pt x="285" y="29"/>
                  </a:lnTo>
                  <a:lnTo>
                    <a:pt x="285" y="29"/>
                  </a:lnTo>
                  <a:lnTo>
                    <a:pt x="284" y="35"/>
                  </a:lnTo>
                  <a:lnTo>
                    <a:pt x="283" y="40"/>
                  </a:lnTo>
                  <a:lnTo>
                    <a:pt x="280" y="45"/>
                  </a:lnTo>
                  <a:lnTo>
                    <a:pt x="277" y="49"/>
                  </a:lnTo>
                  <a:lnTo>
                    <a:pt x="273" y="52"/>
                  </a:lnTo>
                  <a:lnTo>
                    <a:pt x="268" y="55"/>
                  </a:lnTo>
                  <a:lnTo>
                    <a:pt x="263" y="56"/>
                  </a:lnTo>
                  <a:lnTo>
                    <a:pt x="257" y="57"/>
                  </a:lnTo>
                  <a:lnTo>
                    <a:pt x="257" y="57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1ebbbcf9ef1_1_0"/>
            <p:cNvSpPr/>
            <p:nvPr/>
          </p:nvSpPr>
          <p:spPr>
            <a:xfrm>
              <a:off x="8666163" y="2346325"/>
              <a:ext cx="74613" cy="90488"/>
            </a:xfrm>
            <a:custGeom>
              <a:rect b="b" l="l" r="r" t="t"/>
              <a:pathLst>
                <a:path extrusionOk="0" h="341" w="284">
                  <a:moveTo>
                    <a:pt x="256" y="341"/>
                  </a:moveTo>
                  <a:lnTo>
                    <a:pt x="28" y="341"/>
                  </a:lnTo>
                  <a:lnTo>
                    <a:pt x="28" y="341"/>
                  </a:lnTo>
                  <a:lnTo>
                    <a:pt x="23" y="341"/>
                  </a:lnTo>
                  <a:lnTo>
                    <a:pt x="17" y="339"/>
                  </a:lnTo>
                  <a:lnTo>
                    <a:pt x="12" y="336"/>
                  </a:lnTo>
                  <a:lnTo>
                    <a:pt x="8" y="333"/>
                  </a:lnTo>
                  <a:lnTo>
                    <a:pt x="5" y="329"/>
                  </a:lnTo>
                  <a:lnTo>
                    <a:pt x="2" y="324"/>
                  </a:lnTo>
                  <a:lnTo>
                    <a:pt x="1" y="319"/>
                  </a:lnTo>
                  <a:lnTo>
                    <a:pt x="0" y="313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61" y="1"/>
                  </a:lnTo>
                  <a:lnTo>
                    <a:pt x="267" y="3"/>
                  </a:lnTo>
                  <a:lnTo>
                    <a:pt x="271" y="5"/>
                  </a:lnTo>
                  <a:lnTo>
                    <a:pt x="275" y="9"/>
                  </a:lnTo>
                  <a:lnTo>
                    <a:pt x="279" y="13"/>
                  </a:lnTo>
                  <a:lnTo>
                    <a:pt x="281" y="18"/>
                  </a:lnTo>
                  <a:lnTo>
                    <a:pt x="283" y="23"/>
                  </a:lnTo>
                  <a:lnTo>
                    <a:pt x="284" y="29"/>
                  </a:lnTo>
                  <a:lnTo>
                    <a:pt x="284" y="86"/>
                  </a:lnTo>
                  <a:lnTo>
                    <a:pt x="284" y="86"/>
                  </a:lnTo>
                  <a:lnTo>
                    <a:pt x="283" y="92"/>
                  </a:lnTo>
                  <a:lnTo>
                    <a:pt x="281" y="97"/>
                  </a:lnTo>
                  <a:lnTo>
                    <a:pt x="279" y="102"/>
                  </a:lnTo>
                  <a:lnTo>
                    <a:pt x="275" y="106"/>
                  </a:lnTo>
                  <a:lnTo>
                    <a:pt x="271" y="109"/>
                  </a:lnTo>
                  <a:lnTo>
                    <a:pt x="267" y="112"/>
                  </a:lnTo>
                  <a:lnTo>
                    <a:pt x="261" y="113"/>
                  </a:lnTo>
                  <a:lnTo>
                    <a:pt x="256" y="114"/>
                  </a:lnTo>
                  <a:lnTo>
                    <a:pt x="256" y="114"/>
                  </a:lnTo>
                  <a:lnTo>
                    <a:pt x="250" y="113"/>
                  </a:lnTo>
                  <a:lnTo>
                    <a:pt x="244" y="112"/>
                  </a:lnTo>
                  <a:lnTo>
                    <a:pt x="239" y="109"/>
                  </a:lnTo>
                  <a:lnTo>
                    <a:pt x="235" y="106"/>
                  </a:lnTo>
                  <a:lnTo>
                    <a:pt x="231" y="102"/>
                  </a:lnTo>
                  <a:lnTo>
                    <a:pt x="229" y="97"/>
                  </a:lnTo>
                  <a:lnTo>
                    <a:pt x="227" y="92"/>
                  </a:lnTo>
                  <a:lnTo>
                    <a:pt x="226" y="86"/>
                  </a:lnTo>
                  <a:lnTo>
                    <a:pt x="226" y="57"/>
                  </a:lnTo>
                  <a:lnTo>
                    <a:pt x="57" y="57"/>
                  </a:lnTo>
                  <a:lnTo>
                    <a:pt x="57" y="285"/>
                  </a:lnTo>
                  <a:lnTo>
                    <a:pt x="226" y="285"/>
                  </a:lnTo>
                  <a:lnTo>
                    <a:pt x="226" y="228"/>
                  </a:lnTo>
                  <a:lnTo>
                    <a:pt x="142" y="228"/>
                  </a:lnTo>
                  <a:lnTo>
                    <a:pt x="142" y="228"/>
                  </a:lnTo>
                  <a:lnTo>
                    <a:pt x="136" y="227"/>
                  </a:lnTo>
                  <a:lnTo>
                    <a:pt x="131" y="225"/>
                  </a:lnTo>
                  <a:lnTo>
                    <a:pt x="126" y="223"/>
                  </a:lnTo>
                  <a:lnTo>
                    <a:pt x="122" y="219"/>
                  </a:lnTo>
                  <a:lnTo>
                    <a:pt x="118" y="215"/>
                  </a:lnTo>
                  <a:lnTo>
                    <a:pt x="116" y="210"/>
                  </a:lnTo>
                  <a:lnTo>
                    <a:pt x="114" y="205"/>
                  </a:lnTo>
                  <a:lnTo>
                    <a:pt x="114" y="199"/>
                  </a:lnTo>
                  <a:lnTo>
                    <a:pt x="114" y="199"/>
                  </a:lnTo>
                  <a:lnTo>
                    <a:pt x="114" y="194"/>
                  </a:lnTo>
                  <a:lnTo>
                    <a:pt x="116" y="189"/>
                  </a:lnTo>
                  <a:lnTo>
                    <a:pt x="118" y="184"/>
                  </a:lnTo>
                  <a:lnTo>
                    <a:pt x="122" y="179"/>
                  </a:lnTo>
                  <a:lnTo>
                    <a:pt x="126" y="175"/>
                  </a:lnTo>
                  <a:lnTo>
                    <a:pt x="131" y="173"/>
                  </a:lnTo>
                  <a:lnTo>
                    <a:pt x="136" y="171"/>
                  </a:lnTo>
                  <a:lnTo>
                    <a:pt x="142" y="170"/>
                  </a:lnTo>
                  <a:lnTo>
                    <a:pt x="256" y="170"/>
                  </a:lnTo>
                  <a:lnTo>
                    <a:pt x="256" y="170"/>
                  </a:lnTo>
                  <a:lnTo>
                    <a:pt x="261" y="171"/>
                  </a:lnTo>
                  <a:lnTo>
                    <a:pt x="267" y="173"/>
                  </a:lnTo>
                  <a:lnTo>
                    <a:pt x="271" y="175"/>
                  </a:lnTo>
                  <a:lnTo>
                    <a:pt x="275" y="179"/>
                  </a:lnTo>
                  <a:lnTo>
                    <a:pt x="279" y="184"/>
                  </a:lnTo>
                  <a:lnTo>
                    <a:pt x="281" y="189"/>
                  </a:lnTo>
                  <a:lnTo>
                    <a:pt x="283" y="194"/>
                  </a:lnTo>
                  <a:lnTo>
                    <a:pt x="284" y="199"/>
                  </a:lnTo>
                  <a:lnTo>
                    <a:pt x="284" y="313"/>
                  </a:lnTo>
                  <a:lnTo>
                    <a:pt x="284" y="313"/>
                  </a:lnTo>
                  <a:lnTo>
                    <a:pt x="283" y="319"/>
                  </a:lnTo>
                  <a:lnTo>
                    <a:pt x="281" y="324"/>
                  </a:lnTo>
                  <a:lnTo>
                    <a:pt x="279" y="329"/>
                  </a:lnTo>
                  <a:lnTo>
                    <a:pt x="275" y="333"/>
                  </a:lnTo>
                  <a:lnTo>
                    <a:pt x="271" y="336"/>
                  </a:lnTo>
                  <a:lnTo>
                    <a:pt x="267" y="339"/>
                  </a:lnTo>
                  <a:lnTo>
                    <a:pt x="261" y="341"/>
                  </a:lnTo>
                  <a:lnTo>
                    <a:pt x="256" y="341"/>
                  </a:lnTo>
                  <a:lnTo>
                    <a:pt x="256" y="341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1ebbbcf9ef1_1_0"/>
            <p:cNvSpPr/>
            <p:nvPr/>
          </p:nvSpPr>
          <p:spPr>
            <a:xfrm>
              <a:off x="8620125" y="2346325"/>
              <a:ext cx="15875" cy="30163"/>
            </a:xfrm>
            <a:custGeom>
              <a:rect b="b" l="l" r="r" t="t"/>
              <a:pathLst>
                <a:path extrusionOk="0" h="114" w="57">
                  <a:moveTo>
                    <a:pt x="29" y="114"/>
                  </a:moveTo>
                  <a:lnTo>
                    <a:pt x="29" y="114"/>
                  </a:lnTo>
                  <a:lnTo>
                    <a:pt x="24" y="113"/>
                  </a:lnTo>
                  <a:lnTo>
                    <a:pt x="18" y="112"/>
                  </a:lnTo>
                  <a:lnTo>
                    <a:pt x="13" y="109"/>
                  </a:lnTo>
                  <a:lnTo>
                    <a:pt x="8" y="106"/>
                  </a:lnTo>
                  <a:lnTo>
                    <a:pt x="5" y="102"/>
                  </a:lnTo>
                  <a:lnTo>
                    <a:pt x="2" y="97"/>
                  </a:lnTo>
                  <a:lnTo>
                    <a:pt x="1" y="92"/>
                  </a:lnTo>
                  <a:lnTo>
                    <a:pt x="0" y="86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3" y="13"/>
                  </a:lnTo>
                  <a:lnTo>
                    <a:pt x="55" y="18"/>
                  </a:lnTo>
                  <a:lnTo>
                    <a:pt x="57" y="23"/>
                  </a:lnTo>
                  <a:lnTo>
                    <a:pt x="57" y="29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92"/>
                  </a:lnTo>
                  <a:lnTo>
                    <a:pt x="55" y="97"/>
                  </a:lnTo>
                  <a:lnTo>
                    <a:pt x="53" y="102"/>
                  </a:lnTo>
                  <a:lnTo>
                    <a:pt x="49" y="106"/>
                  </a:lnTo>
                  <a:lnTo>
                    <a:pt x="45" y="109"/>
                  </a:lnTo>
                  <a:lnTo>
                    <a:pt x="40" y="112"/>
                  </a:lnTo>
                  <a:lnTo>
                    <a:pt x="35" y="113"/>
                  </a:lnTo>
                  <a:lnTo>
                    <a:pt x="29" y="114"/>
                  </a:lnTo>
                  <a:lnTo>
                    <a:pt x="29" y="11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1ebbbcf9ef1_1_0"/>
            <p:cNvSpPr/>
            <p:nvPr/>
          </p:nvSpPr>
          <p:spPr>
            <a:xfrm>
              <a:off x="8666163" y="2255838"/>
              <a:ext cx="14288" cy="30163"/>
            </a:xfrm>
            <a:custGeom>
              <a:rect b="b" l="l" r="r" t="t"/>
              <a:pathLst>
                <a:path extrusionOk="0" h="113" w="57">
                  <a:moveTo>
                    <a:pt x="28" y="113"/>
                  </a:moveTo>
                  <a:lnTo>
                    <a:pt x="28" y="113"/>
                  </a:lnTo>
                  <a:lnTo>
                    <a:pt x="23" y="113"/>
                  </a:lnTo>
                  <a:lnTo>
                    <a:pt x="17" y="111"/>
                  </a:lnTo>
                  <a:lnTo>
                    <a:pt x="12" y="108"/>
                  </a:lnTo>
                  <a:lnTo>
                    <a:pt x="8" y="105"/>
                  </a:lnTo>
                  <a:lnTo>
                    <a:pt x="5" y="101"/>
                  </a:lnTo>
                  <a:lnTo>
                    <a:pt x="2" y="96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2"/>
                  </a:lnTo>
                  <a:lnTo>
                    <a:pt x="45" y="4"/>
                  </a:lnTo>
                  <a:lnTo>
                    <a:pt x="49" y="8"/>
                  </a:lnTo>
                  <a:lnTo>
                    <a:pt x="53" y="12"/>
                  </a:lnTo>
                  <a:lnTo>
                    <a:pt x="55" y="18"/>
                  </a:lnTo>
                  <a:lnTo>
                    <a:pt x="57" y="23"/>
                  </a:lnTo>
                  <a:lnTo>
                    <a:pt x="57" y="29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91"/>
                  </a:lnTo>
                  <a:lnTo>
                    <a:pt x="55" y="96"/>
                  </a:lnTo>
                  <a:lnTo>
                    <a:pt x="53" y="101"/>
                  </a:lnTo>
                  <a:lnTo>
                    <a:pt x="49" y="105"/>
                  </a:lnTo>
                  <a:lnTo>
                    <a:pt x="45" y="108"/>
                  </a:lnTo>
                  <a:lnTo>
                    <a:pt x="39" y="111"/>
                  </a:lnTo>
                  <a:lnTo>
                    <a:pt x="34" y="113"/>
                  </a:lnTo>
                  <a:lnTo>
                    <a:pt x="28" y="113"/>
                  </a:lnTo>
                  <a:lnTo>
                    <a:pt x="28" y="113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1ebbbcf9ef1_1_0"/>
            <p:cNvSpPr/>
            <p:nvPr/>
          </p:nvSpPr>
          <p:spPr>
            <a:xfrm>
              <a:off x="8620125" y="2390775"/>
              <a:ext cx="30163" cy="15875"/>
            </a:xfrm>
            <a:custGeom>
              <a:rect b="b" l="l" r="r" t="t"/>
              <a:pathLst>
                <a:path extrusionOk="0" h="58" w="113">
                  <a:moveTo>
                    <a:pt x="85" y="58"/>
                  </a:moveTo>
                  <a:lnTo>
                    <a:pt x="29" y="58"/>
                  </a:lnTo>
                  <a:lnTo>
                    <a:pt x="29" y="58"/>
                  </a:lnTo>
                  <a:lnTo>
                    <a:pt x="24" y="57"/>
                  </a:lnTo>
                  <a:lnTo>
                    <a:pt x="18" y="55"/>
                  </a:lnTo>
                  <a:lnTo>
                    <a:pt x="13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90" y="1"/>
                  </a:lnTo>
                  <a:lnTo>
                    <a:pt x="96" y="3"/>
                  </a:lnTo>
                  <a:lnTo>
                    <a:pt x="100" y="5"/>
                  </a:lnTo>
                  <a:lnTo>
                    <a:pt x="105" y="9"/>
                  </a:lnTo>
                  <a:lnTo>
                    <a:pt x="108" y="14"/>
                  </a:lnTo>
                  <a:lnTo>
                    <a:pt x="111" y="19"/>
                  </a:lnTo>
                  <a:lnTo>
                    <a:pt x="112" y="24"/>
                  </a:lnTo>
                  <a:lnTo>
                    <a:pt x="113" y="29"/>
                  </a:lnTo>
                  <a:lnTo>
                    <a:pt x="113" y="29"/>
                  </a:lnTo>
                  <a:lnTo>
                    <a:pt x="112" y="35"/>
                  </a:lnTo>
                  <a:lnTo>
                    <a:pt x="111" y="40"/>
                  </a:lnTo>
                  <a:lnTo>
                    <a:pt x="108" y="45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6" y="55"/>
                  </a:lnTo>
                  <a:lnTo>
                    <a:pt x="90" y="57"/>
                  </a:lnTo>
                  <a:lnTo>
                    <a:pt x="85" y="58"/>
                  </a:lnTo>
                  <a:lnTo>
                    <a:pt x="85" y="5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1ebbbcf9ef1_1_0"/>
            <p:cNvSpPr/>
            <p:nvPr/>
          </p:nvSpPr>
          <p:spPr>
            <a:xfrm>
              <a:off x="8589963" y="2390775"/>
              <a:ext cx="60325" cy="46038"/>
            </a:xfrm>
            <a:custGeom>
              <a:rect b="b" l="l" r="r" t="t"/>
              <a:pathLst>
                <a:path extrusionOk="0" h="169" w="227">
                  <a:moveTo>
                    <a:pt x="199" y="169"/>
                  </a:moveTo>
                  <a:lnTo>
                    <a:pt x="29" y="169"/>
                  </a:lnTo>
                  <a:lnTo>
                    <a:pt x="29" y="169"/>
                  </a:lnTo>
                  <a:lnTo>
                    <a:pt x="22" y="169"/>
                  </a:lnTo>
                  <a:lnTo>
                    <a:pt x="17" y="167"/>
                  </a:lnTo>
                  <a:lnTo>
                    <a:pt x="12" y="164"/>
                  </a:lnTo>
                  <a:lnTo>
                    <a:pt x="8" y="161"/>
                  </a:lnTo>
                  <a:lnTo>
                    <a:pt x="5" y="157"/>
                  </a:lnTo>
                  <a:lnTo>
                    <a:pt x="2" y="152"/>
                  </a:lnTo>
                  <a:lnTo>
                    <a:pt x="0" y="147"/>
                  </a:lnTo>
                  <a:lnTo>
                    <a:pt x="0" y="14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8"/>
                  </a:lnTo>
                  <a:lnTo>
                    <a:pt x="52" y="13"/>
                  </a:lnTo>
                  <a:lnTo>
                    <a:pt x="55" y="18"/>
                  </a:lnTo>
                  <a:lnTo>
                    <a:pt x="56" y="24"/>
                  </a:lnTo>
                  <a:lnTo>
                    <a:pt x="57" y="29"/>
                  </a:lnTo>
                  <a:lnTo>
                    <a:pt x="57" y="113"/>
                  </a:lnTo>
                  <a:lnTo>
                    <a:pt x="199" y="113"/>
                  </a:lnTo>
                  <a:lnTo>
                    <a:pt x="199" y="113"/>
                  </a:lnTo>
                  <a:lnTo>
                    <a:pt x="204" y="113"/>
                  </a:lnTo>
                  <a:lnTo>
                    <a:pt x="210" y="115"/>
                  </a:lnTo>
                  <a:lnTo>
                    <a:pt x="214" y="118"/>
                  </a:lnTo>
                  <a:lnTo>
                    <a:pt x="219" y="121"/>
                  </a:lnTo>
                  <a:lnTo>
                    <a:pt x="222" y="125"/>
                  </a:lnTo>
                  <a:lnTo>
                    <a:pt x="225" y="130"/>
                  </a:lnTo>
                  <a:lnTo>
                    <a:pt x="226" y="135"/>
                  </a:lnTo>
                  <a:lnTo>
                    <a:pt x="227" y="141"/>
                  </a:lnTo>
                  <a:lnTo>
                    <a:pt x="227" y="141"/>
                  </a:lnTo>
                  <a:lnTo>
                    <a:pt x="226" y="147"/>
                  </a:lnTo>
                  <a:lnTo>
                    <a:pt x="225" y="152"/>
                  </a:lnTo>
                  <a:lnTo>
                    <a:pt x="222" y="157"/>
                  </a:lnTo>
                  <a:lnTo>
                    <a:pt x="219" y="161"/>
                  </a:lnTo>
                  <a:lnTo>
                    <a:pt x="214" y="164"/>
                  </a:lnTo>
                  <a:lnTo>
                    <a:pt x="210" y="167"/>
                  </a:lnTo>
                  <a:lnTo>
                    <a:pt x="204" y="169"/>
                  </a:lnTo>
                  <a:lnTo>
                    <a:pt x="199" y="169"/>
                  </a:lnTo>
                  <a:lnTo>
                    <a:pt x="199" y="169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1ebbbcf9ef1_1_0"/>
            <p:cNvSpPr/>
            <p:nvPr/>
          </p:nvSpPr>
          <p:spPr>
            <a:xfrm>
              <a:off x="8589963" y="2255838"/>
              <a:ext cx="30163" cy="44450"/>
            </a:xfrm>
            <a:custGeom>
              <a:rect b="b" l="l" r="r" t="t"/>
              <a:pathLst>
                <a:path extrusionOk="0" h="171" w="113">
                  <a:moveTo>
                    <a:pt x="85" y="171"/>
                  </a:moveTo>
                  <a:lnTo>
                    <a:pt x="29" y="171"/>
                  </a:lnTo>
                  <a:lnTo>
                    <a:pt x="29" y="171"/>
                  </a:lnTo>
                  <a:lnTo>
                    <a:pt x="22" y="170"/>
                  </a:lnTo>
                  <a:lnTo>
                    <a:pt x="17" y="168"/>
                  </a:lnTo>
                  <a:lnTo>
                    <a:pt x="12" y="166"/>
                  </a:lnTo>
                  <a:lnTo>
                    <a:pt x="8" y="162"/>
                  </a:lnTo>
                  <a:lnTo>
                    <a:pt x="5" y="158"/>
                  </a:lnTo>
                  <a:lnTo>
                    <a:pt x="2" y="153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2" y="13"/>
                  </a:lnTo>
                  <a:lnTo>
                    <a:pt x="55" y="19"/>
                  </a:lnTo>
                  <a:lnTo>
                    <a:pt x="56" y="24"/>
                  </a:lnTo>
                  <a:lnTo>
                    <a:pt x="57" y="30"/>
                  </a:lnTo>
                  <a:lnTo>
                    <a:pt x="57" y="113"/>
                  </a:lnTo>
                  <a:lnTo>
                    <a:pt x="85" y="113"/>
                  </a:lnTo>
                  <a:lnTo>
                    <a:pt x="85" y="113"/>
                  </a:lnTo>
                  <a:lnTo>
                    <a:pt x="91" y="114"/>
                  </a:lnTo>
                  <a:lnTo>
                    <a:pt x="96" y="115"/>
                  </a:lnTo>
                  <a:lnTo>
                    <a:pt x="101" y="119"/>
                  </a:lnTo>
                  <a:lnTo>
                    <a:pt x="105" y="122"/>
                  </a:lnTo>
                  <a:lnTo>
                    <a:pt x="108" y="127"/>
                  </a:lnTo>
                  <a:lnTo>
                    <a:pt x="111" y="131"/>
                  </a:lnTo>
                  <a:lnTo>
                    <a:pt x="113" y="137"/>
                  </a:lnTo>
                  <a:lnTo>
                    <a:pt x="113" y="142"/>
                  </a:lnTo>
                  <a:lnTo>
                    <a:pt x="113" y="142"/>
                  </a:lnTo>
                  <a:lnTo>
                    <a:pt x="113" y="148"/>
                  </a:lnTo>
                  <a:lnTo>
                    <a:pt x="111" y="153"/>
                  </a:lnTo>
                  <a:lnTo>
                    <a:pt x="108" y="158"/>
                  </a:lnTo>
                  <a:lnTo>
                    <a:pt x="105" y="162"/>
                  </a:lnTo>
                  <a:lnTo>
                    <a:pt x="101" y="166"/>
                  </a:lnTo>
                  <a:lnTo>
                    <a:pt x="96" y="168"/>
                  </a:lnTo>
                  <a:lnTo>
                    <a:pt x="91" y="170"/>
                  </a:lnTo>
                  <a:lnTo>
                    <a:pt x="85" y="171"/>
                  </a:lnTo>
                  <a:lnTo>
                    <a:pt x="85" y="171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1ebbbcf9ef1_1_0"/>
            <p:cNvSpPr/>
            <p:nvPr/>
          </p:nvSpPr>
          <p:spPr>
            <a:xfrm>
              <a:off x="8605838" y="2255838"/>
              <a:ext cx="44450" cy="74613"/>
            </a:xfrm>
            <a:custGeom>
              <a:rect b="b" l="l" r="r" t="t"/>
              <a:pathLst>
                <a:path extrusionOk="0" h="284" w="170">
                  <a:moveTo>
                    <a:pt x="142" y="284"/>
                  </a:moveTo>
                  <a:lnTo>
                    <a:pt x="28" y="284"/>
                  </a:lnTo>
                  <a:lnTo>
                    <a:pt x="28" y="284"/>
                  </a:lnTo>
                  <a:lnTo>
                    <a:pt x="22" y="284"/>
                  </a:lnTo>
                  <a:lnTo>
                    <a:pt x="17" y="282"/>
                  </a:lnTo>
                  <a:lnTo>
                    <a:pt x="12" y="279"/>
                  </a:lnTo>
                  <a:lnTo>
                    <a:pt x="8" y="276"/>
                  </a:lnTo>
                  <a:lnTo>
                    <a:pt x="5" y="272"/>
                  </a:lnTo>
                  <a:lnTo>
                    <a:pt x="2" y="267"/>
                  </a:lnTo>
                  <a:lnTo>
                    <a:pt x="1" y="26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" y="250"/>
                  </a:lnTo>
                  <a:lnTo>
                    <a:pt x="2" y="245"/>
                  </a:lnTo>
                  <a:lnTo>
                    <a:pt x="5" y="240"/>
                  </a:lnTo>
                  <a:lnTo>
                    <a:pt x="8" y="236"/>
                  </a:lnTo>
                  <a:lnTo>
                    <a:pt x="12" y="233"/>
                  </a:lnTo>
                  <a:lnTo>
                    <a:pt x="17" y="230"/>
                  </a:lnTo>
                  <a:lnTo>
                    <a:pt x="22" y="228"/>
                  </a:lnTo>
                  <a:lnTo>
                    <a:pt x="28" y="228"/>
                  </a:lnTo>
                  <a:lnTo>
                    <a:pt x="114" y="228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14" y="24"/>
                  </a:lnTo>
                  <a:lnTo>
                    <a:pt x="116" y="19"/>
                  </a:lnTo>
                  <a:lnTo>
                    <a:pt x="118" y="13"/>
                  </a:lnTo>
                  <a:lnTo>
                    <a:pt x="122" y="9"/>
                  </a:lnTo>
                  <a:lnTo>
                    <a:pt x="126" y="5"/>
                  </a:lnTo>
                  <a:lnTo>
                    <a:pt x="131" y="3"/>
                  </a:lnTo>
                  <a:lnTo>
                    <a:pt x="136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7" y="1"/>
                  </a:lnTo>
                  <a:lnTo>
                    <a:pt x="153" y="3"/>
                  </a:lnTo>
                  <a:lnTo>
                    <a:pt x="157" y="5"/>
                  </a:lnTo>
                  <a:lnTo>
                    <a:pt x="162" y="9"/>
                  </a:lnTo>
                  <a:lnTo>
                    <a:pt x="165" y="13"/>
                  </a:lnTo>
                  <a:lnTo>
                    <a:pt x="168" y="19"/>
                  </a:lnTo>
                  <a:lnTo>
                    <a:pt x="169" y="24"/>
                  </a:lnTo>
                  <a:lnTo>
                    <a:pt x="170" y="30"/>
                  </a:lnTo>
                  <a:lnTo>
                    <a:pt x="170" y="256"/>
                  </a:lnTo>
                  <a:lnTo>
                    <a:pt x="170" y="256"/>
                  </a:lnTo>
                  <a:lnTo>
                    <a:pt x="169" y="262"/>
                  </a:lnTo>
                  <a:lnTo>
                    <a:pt x="168" y="267"/>
                  </a:lnTo>
                  <a:lnTo>
                    <a:pt x="165" y="272"/>
                  </a:lnTo>
                  <a:lnTo>
                    <a:pt x="162" y="276"/>
                  </a:lnTo>
                  <a:lnTo>
                    <a:pt x="157" y="279"/>
                  </a:lnTo>
                  <a:lnTo>
                    <a:pt x="153" y="282"/>
                  </a:lnTo>
                  <a:lnTo>
                    <a:pt x="147" y="284"/>
                  </a:lnTo>
                  <a:lnTo>
                    <a:pt x="142" y="284"/>
                  </a:lnTo>
                  <a:lnTo>
                    <a:pt x="142" y="28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1ebbbcf9ef1_1_0"/>
            <p:cNvSpPr/>
            <p:nvPr/>
          </p:nvSpPr>
          <p:spPr>
            <a:xfrm>
              <a:off x="8666163" y="2316163"/>
              <a:ext cx="74613" cy="14288"/>
            </a:xfrm>
            <a:custGeom>
              <a:rect b="b" l="l" r="r" t="t"/>
              <a:pathLst>
                <a:path extrusionOk="0" h="56" w="285">
                  <a:moveTo>
                    <a:pt x="256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62" y="0"/>
                  </a:lnTo>
                  <a:lnTo>
                    <a:pt x="267" y="2"/>
                  </a:lnTo>
                  <a:lnTo>
                    <a:pt x="272" y="5"/>
                  </a:lnTo>
                  <a:lnTo>
                    <a:pt x="276" y="8"/>
                  </a:lnTo>
                  <a:lnTo>
                    <a:pt x="280" y="12"/>
                  </a:lnTo>
                  <a:lnTo>
                    <a:pt x="282" y="17"/>
                  </a:lnTo>
                  <a:lnTo>
                    <a:pt x="284" y="22"/>
                  </a:lnTo>
                  <a:lnTo>
                    <a:pt x="285" y="28"/>
                  </a:lnTo>
                  <a:lnTo>
                    <a:pt x="285" y="28"/>
                  </a:lnTo>
                  <a:lnTo>
                    <a:pt x="284" y="34"/>
                  </a:lnTo>
                  <a:lnTo>
                    <a:pt x="282" y="39"/>
                  </a:lnTo>
                  <a:lnTo>
                    <a:pt x="280" y="44"/>
                  </a:lnTo>
                  <a:lnTo>
                    <a:pt x="276" y="48"/>
                  </a:lnTo>
                  <a:lnTo>
                    <a:pt x="272" y="51"/>
                  </a:lnTo>
                  <a:lnTo>
                    <a:pt x="267" y="54"/>
                  </a:lnTo>
                  <a:lnTo>
                    <a:pt x="262" y="56"/>
                  </a:lnTo>
                  <a:lnTo>
                    <a:pt x="256" y="56"/>
                  </a:lnTo>
                  <a:lnTo>
                    <a:pt x="256" y="5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&#10;&#10;Description automatically generated" id="675" name="Google Shape;675;g1fee89ec9e9_0_45"/>
          <p:cNvPicPr preferRelativeResize="0"/>
          <p:nvPr/>
        </p:nvPicPr>
        <p:blipFill rotWithShape="1">
          <a:blip r:embed="rId3">
            <a:alphaModFix/>
          </a:blip>
          <a:srcRect b="7195" l="11984" r="27702" t="3851"/>
          <a:stretch/>
        </p:blipFill>
        <p:spPr>
          <a:xfrm>
            <a:off x="0" y="1452282"/>
            <a:ext cx="5521121" cy="474849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fee89ec9e9_0_45"/>
          <p:cNvSpPr/>
          <p:nvPr/>
        </p:nvSpPr>
        <p:spPr>
          <a:xfrm>
            <a:off x="5880100" y="2163337"/>
            <a:ext cx="1070400" cy="1070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g1fee89ec9e9_0_45"/>
          <p:cNvCxnSpPr>
            <a:stCxn id="676" idx="3"/>
          </p:cNvCxnSpPr>
          <p:nvPr/>
        </p:nvCxnSpPr>
        <p:spPr>
          <a:xfrm>
            <a:off x="6950500" y="2698537"/>
            <a:ext cx="4690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78" name="Google Shape;678;g1fee89ec9e9_0_45"/>
          <p:cNvSpPr txBox="1"/>
          <p:nvPr/>
        </p:nvSpPr>
        <p:spPr>
          <a:xfrm>
            <a:off x="5880100" y="3621700"/>
            <a:ext cx="5760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Enabling Dev and Security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1fee89ec9e9_0_45"/>
          <p:cNvSpPr/>
          <p:nvPr/>
        </p:nvSpPr>
        <p:spPr>
          <a:xfrm>
            <a:off x="5885424" y="5400113"/>
            <a:ext cx="607500" cy="867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g1fee89ec9e9_0_45"/>
          <p:cNvGrpSpPr/>
          <p:nvPr/>
        </p:nvGrpSpPr>
        <p:grpSpPr>
          <a:xfrm>
            <a:off x="6139004" y="2511094"/>
            <a:ext cx="552470" cy="374807"/>
            <a:chOff x="3413126" y="2946400"/>
            <a:chExt cx="360361" cy="244476"/>
          </a:xfrm>
        </p:grpSpPr>
        <p:sp>
          <p:nvSpPr>
            <p:cNvPr id="681" name="Google Shape;681;g1fee89ec9e9_0_45"/>
            <p:cNvSpPr/>
            <p:nvPr/>
          </p:nvSpPr>
          <p:spPr>
            <a:xfrm>
              <a:off x="3554413" y="2946400"/>
              <a:ext cx="123825" cy="104775"/>
            </a:xfrm>
            <a:custGeom>
              <a:rect b="b" l="l" r="r" t="t"/>
              <a:pathLst>
                <a:path extrusionOk="0" h="393" w="470">
                  <a:moveTo>
                    <a:pt x="40" y="393"/>
                  </a:moveTo>
                  <a:lnTo>
                    <a:pt x="0" y="353"/>
                  </a:lnTo>
                  <a:lnTo>
                    <a:pt x="344" y="8"/>
                  </a:lnTo>
                  <a:lnTo>
                    <a:pt x="344" y="8"/>
                  </a:lnTo>
                  <a:lnTo>
                    <a:pt x="350" y="5"/>
                  </a:lnTo>
                  <a:lnTo>
                    <a:pt x="354" y="2"/>
                  </a:lnTo>
                  <a:lnTo>
                    <a:pt x="360" y="1"/>
                  </a:lnTo>
                  <a:lnTo>
                    <a:pt x="365" y="0"/>
                  </a:lnTo>
                  <a:lnTo>
                    <a:pt x="370" y="1"/>
                  </a:lnTo>
                  <a:lnTo>
                    <a:pt x="376" y="2"/>
                  </a:lnTo>
                  <a:lnTo>
                    <a:pt x="381" y="5"/>
                  </a:lnTo>
                  <a:lnTo>
                    <a:pt x="385" y="8"/>
                  </a:lnTo>
                  <a:lnTo>
                    <a:pt x="470" y="94"/>
                  </a:lnTo>
                  <a:lnTo>
                    <a:pt x="430" y="134"/>
                  </a:lnTo>
                  <a:lnTo>
                    <a:pt x="365" y="69"/>
                  </a:lnTo>
                  <a:lnTo>
                    <a:pt x="40" y="3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fee89ec9e9_0_45"/>
            <p:cNvSpPr/>
            <p:nvPr/>
          </p:nvSpPr>
          <p:spPr>
            <a:xfrm>
              <a:off x="3413126" y="3052763"/>
              <a:ext cx="112713" cy="138113"/>
            </a:xfrm>
            <a:custGeom>
              <a:rect b="b" l="l" r="r" t="t"/>
              <a:pathLst>
                <a:path extrusionOk="0" h="524" w="422">
                  <a:moveTo>
                    <a:pt x="340" y="524"/>
                  </a:moveTo>
                  <a:lnTo>
                    <a:pt x="340" y="524"/>
                  </a:lnTo>
                  <a:lnTo>
                    <a:pt x="335" y="524"/>
                  </a:lnTo>
                  <a:lnTo>
                    <a:pt x="330" y="522"/>
                  </a:lnTo>
                  <a:lnTo>
                    <a:pt x="325" y="519"/>
                  </a:lnTo>
                  <a:lnTo>
                    <a:pt x="320" y="516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9"/>
                  </a:lnTo>
                  <a:lnTo>
                    <a:pt x="2" y="194"/>
                  </a:lnTo>
                  <a:lnTo>
                    <a:pt x="1" y="189"/>
                  </a:lnTo>
                  <a:lnTo>
                    <a:pt x="0" y="184"/>
                  </a:lnTo>
                  <a:lnTo>
                    <a:pt x="1" y="178"/>
                  </a:lnTo>
                  <a:lnTo>
                    <a:pt x="2" y="173"/>
                  </a:lnTo>
                  <a:lnTo>
                    <a:pt x="5" y="168"/>
                  </a:lnTo>
                  <a:lnTo>
                    <a:pt x="8" y="164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9" y="4"/>
                  </a:lnTo>
                  <a:lnTo>
                    <a:pt x="174" y="2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195" y="2"/>
                  </a:lnTo>
                  <a:lnTo>
                    <a:pt x="200" y="4"/>
                  </a:lnTo>
                  <a:lnTo>
                    <a:pt x="204" y="8"/>
                  </a:lnTo>
                  <a:lnTo>
                    <a:pt x="283" y="86"/>
                  </a:lnTo>
                  <a:lnTo>
                    <a:pt x="242" y="126"/>
                  </a:lnTo>
                  <a:lnTo>
                    <a:pt x="184" y="69"/>
                  </a:lnTo>
                  <a:lnTo>
                    <a:pt x="69" y="184"/>
                  </a:lnTo>
                  <a:lnTo>
                    <a:pt x="340" y="456"/>
                  </a:lnTo>
                  <a:lnTo>
                    <a:pt x="382" y="414"/>
                  </a:lnTo>
                  <a:lnTo>
                    <a:pt x="422" y="454"/>
                  </a:lnTo>
                  <a:lnTo>
                    <a:pt x="360" y="516"/>
                  </a:lnTo>
                  <a:lnTo>
                    <a:pt x="360" y="516"/>
                  </a:lnTo>
                  <a:lnTo>
                    <a:pt x="356" y="519"/>
                  </a:lnTo>
                  <a:lnTo>
                    <a:pt x="351" y="522"/>
                  </a:lnTo>
                  <a:lnTo>
                    <a:pt x="346" y="524"/>
                  </a:lnTo>
                  <a:lnTo>
                    <a:pt x="340" y="524"/>
                  </a:lnTo>
                  <a:lnTo>
                    <a:pt x="340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1fee89ec9e9_0_45"/>
            <p:cNvSpPr/>
            <p:nvPr/>
          </p:nvSpPr>
          <p:spPr>
            <a:xfrm>
              <a:off x="3487738" y="2946400"/>
              <a:ext cx="285749" cy="244475"/>
            </a:xfrm>
            <a:custGeom>
              <a:rect b="b" l="l" r="r" t="t"/>
              <a:pathLst>
                <a:path extrusionOk="0" h="925" w="1080">
                  <a:moveTo>
                    <a:pt x="339" y="925"/>
                  </a:moveTo>
                  <a:lnTo>
                    <a:pt x="339" y="925"/>
                  </a:lnTo>
                  <a:lnTo>
                    <a:pt x="334" y="925"/>
                  </a:lnTo>
                  <a:lnTo>
                    <a:pt x="329" y="923"/>
                  </a:lnTo>
                  <a:lnTo>
                    <a:pt x="324" y="920"/>
                  </a:lnTo>
                  <a:lnTo>
                    <a:pt x="319" y="917"/>
                  </a:lnTo>
                  <a:lnTo>
                    <a:pt x="8" y="605"/>
                  </a:lnTo>
                  <a:lnTo>
                    <a:pt x="8" y="605"/>
                  </a:lnTo>
                  <a:lnTo>
                    <a:pt x="5" y="600"/>
                  </a:lnTo>
                  <a:lnTo>
                    <a:pt x="2" y="595"/>
                  </a:lnTo>
                  <a:lnTo>
                    <a:pt x="1" y="590"/>
                  </a:lnTo>
                  <a:lnTo>
                    <a:pt x="0" y="585"/>
                  </a:lnTo>
                  <a:lnTo>
                    <a:pt x="1" y="579"/>
                  </a:lnTo>
                  <a:lnTo>
                    <a:pt x="2" y="574"/>
                  </a:lnTo>
                  <a:lnTo>
                    <a:pt x="5" y="569"/>
                  </a:lnTo>
                  <a:lnTo>
                    <a:pt x="8" y="565"/>
                  </a:lnTo>
                  <a:lnTo>
                    <a:pt x="163" y="409"/>
                  </a:lnTo>
                  <a:lnTo>
                    <a:pt x="163" y="409"/>
                  </a:lnTo>
                  <a:lnTo>
                    <a:pt x="168" y="405"/>
                  </a:lnTo>
                  <a:lnTo>
                    <a:pt x="172" y="403"/>
                  </a:lnTo>
                  <a:lnTo>
                    <a:pt x="178" y="401"/>
                  </a:lnTo>
                  <a:lnTo>
                    <a:pt x="183" y="401"/>
                  </a:lnTo>
                  <a:lnTo>
                    <a:pt x="189" y="401"/>
                  </a:lnTo>
                  <a:lnTo>
                    <a:pt x="195" y="403"/>
                  </a:lnTo>
                  <a:lnTo>
                    <a:pt x="200" y="405"/>
                  </a:lnTo>
                  <a:lnTo>
                    <a:pt x="204" y="409"/>
                  </a:lnTo>
                  <a:lnTo>
                    <a:pt x="339" y="545"/>
                  </a:lnTo>
                  <a:lnTo>
                    <a:pt x="876" y="8"/>
                  </a:lnTo>
                  <a:lnTo>
                    <a:pt x="876" y="8"/>
                  </a:lnTo>
                  <a:lnTo>
                    <a:pt x="880" y="5"/>
                  </a:lnTo>
                  <a:lnTo>
                    <a:pt x="885" y="2"/>
                  </a:lnTo>
                  <a:lnTo>
                    <a:pt x="890" y="1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901" y="1"/>
                  </a:lnTo>
                  <a:lnTo>
                    <a:pt x="907" y="2"/>
                  </a:lnTo>
                  <a:lnTo>
                    <a:pt x="911" y="5"/>
                  </a:lnTo>
                  <a:lnTo>
                    <a:pt x="916" y="8"/>
                  </a:lnTo>
                  <a:lnTo>
                    <a:pt x="1072" y="164"/>
                  </a:lnTo>
                  <a:lnTo>
                    <a:pt x="1072" y="164"/>
                  </a:lnTo>
                  <a:lnTo>
                    <a:pt x="1075" y="169"/>
                  </a:lnTo>
                  <a:lnTo>
                    <a:pt x="1078" y="174"/>
                  </a:lnTo>
                  <a:lnTo>
                    <a:pt x="1080" y="179"/>
                  </a:lnTo>
                  <a:lnTo>
                    <a:pt x="1080" y="184"/>
                  </a:lnTo>
                  <a:lnTo>
                    <a:pt x="1080" y="190"/>
                  </a:lnTo>
                  <a:lnTo>
                    <a:pt x="1078" y="195"/>
                  </a:lnTo>
                  <a:lnTo>
                    <a:pt x="1075" y="200"/>
                  </a:lnTo>
                  <a:lnTo>
                    <a:pt x="1072" y="204"/>
                  </a:lnTo>
                  <a:lnTo>
                    <a:pt x="359" y="917"/>
                  </a:lnTo>
                  <a:lnTo>
                    <a:pt x="359" y="917"/>
                  </a:lnTo>
                  <a:lnTo>
                    <a:pt x="355" y="920"/>
                  </a:lnTo>
                  <a:lnTo>
                    <a:pt x="350" y="923"/>
                  </a:lnTo>
                  <a:lnTo>
                    <a:pt x="345" y="925"/>
                  </a:lnTo>
                  <a:lnTo>
                    <a:pt x="339" y="925"/>
                  </a:lnTo>
                  <a:lnTo>
                    <a:pt x="339" y="925"/>
                  </a:lnTo>
                  <a:close/>
                  <a:moveTo>
                    <a:pt x="68" y="585"/>
                  </a:moveTo>
                  <a:lnTo>
                    <a:pt x="339" y="857"/>
                  </a:lnTo>
                  <a:lnTo>
                    <a:pt x="1011" y="184"/>
                  </a:lnTo>
                  <a:lnTo>
                    <a:pt x="896" y="69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5" y="608"/>
                  </a:lnTo>
                  <a:lnTo>
                    <a:pt x="350" y="611"/>
                  </a:lnTo>
                  <a:lnTo>
                    <a:pt x="345" y="612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4" y="612"/>
                  </a:lnTo>
                  <a:lnTo>
                    <a:pt x="328" y="611"/>
                  </a:lnTo>
                  <a:lnTo>
                    <a:pt x="324" y="608"/>
                  </a:lnTo>
                  <a:lnTo>
                    <a:pt x="319" y="605"/>
                  </a:lnTo>
                  <a:lnTo>
                    <a:pt x="183" y="470"/>
                  </a:lnTo>
                  <a:lnTo>
                    <a:pt x="68" y="5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c0abd8fdb_0_9"/>
          <p:cNvSpPr txBox="1"/>
          <p:nvPr/>
        </p:nvSpPr>
        <p:spPr>
          <a:xfrm>
            <a:off x="550863" y="416741"/>
            <a:ext cx="8515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Good and Bad Security Cultures</a:t>
            </a:r>
            <a:endParaRPr/>
          </a:p>
        </p:txBody>
      </p:sp>
      <p:sp>
        <p:nvSpPr>
          <p:cNvPr id="689" name="Google Shape;689;g1ec0abd8fdb_0_9"/>
          <p:cNvSpPr/>
          <p:nvPr/>
        </p:nvSpPr>
        <p:spPr>
          <a:xfrm>
            <a:off x="550862" y="1645920"/>
            <a:ext cx="5329237" cy="128016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1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 Security Culture: </a:t>
            </a:r>
            <a:endParaRPr/>
          </a:p>
        </p:txBody>
      </p:sp>
      <p:sp>
        <p:nvSpPr>
          <p:cNvPr id="690" name="Google Shape;690;g1ec0abd8fdb_0_9"/>
          <p:cNvSpPr/>
          <p:nvPr/>
        </p:nvSpPr>
        <p:spPr>
          <a:xfrm>
            <a:off x="6311899" y="1645920"/>
            <a:ext cx="5329237" cy="128016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11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 Security Culture:</a:t>
            </a:r>
            <a:endParaRPr/>
          </a:p>
        </p:txBody>
      </p:sp>
      <p:sp>
        <p:nvSpPr>
          <p:cNvPr id="691" name="Google Shape;691;g1ec0abd8fdb_0_9"/>
          <p:cNvSpPr/>
          <p:nvPr/>
        </p:nvSpPr>
        <p:spPr>
          <a:xfrm>
            <a:off x="550862" y="2926080"/>
            <a:ext cx="5329237" cy="2804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Builds trust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access and workflows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Encourages people to speak up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driven sec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ec0abd8fdb_0_9"/>
          <p:cNvSpPr/>
          <p:nvPr/>
        </p:nvSpPr>
        <p:spPr>
          <a:xfrm>
            <a:off x="6311899" y="2926080"/>
            <a:ext cx="5329237" cy="2804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Erodes trust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Complicates access and workflows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Encourages users to hide their mistakes 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ec0abd8fdb_0_9"/>
          <p:cNvSpPr/>
          <p:nvPr/>
        </p:nvSpPr>
        <p:spPr>
          <a:xfrm>
            <a:off x="550862" y="5658240"/>
            <a:ext cx="5329237" cy="720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1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ec0abd8fdb_0_9"/>
          <p:cNvSpPr/>
          <p:nvPr/>
        </p:nvSpPr>
        <p:spPr>
          <a:xfrm>
            <a:off x="6311899" y="5658240"/>
            <a:ext cx="5329237" cy="7200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11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5" name="Google Shape;695;g1ec0abd8fdb_0_9"/>
          <p:cNvGrpSpPr/>
          <p:nvPr/>
        </p:nvGrpSpPr>
        <p:grpSpPr>
          <a:xfrm>
            <a:off x="805750" y="2010290"/>
            <a:ext cx="622746" cy="551420"/>
            <a:chOff x="2641601" y="20638"/>
            <a:chExt cx="360362" cy="319088"/>
          </a:xfrm>
        </p:grpSpPr>
        <p:sp>
          <p:nvSpPr>
            <p:cNvPr id="696" name="Google Shape;696;g1ec0abd8fdb_0_9"/>
            <p:cNvSpPr/>
            <p:nvPr/>
          </p:nvSpPr>
          <p:spPr>
            <a:xfrm>
              <a:off x="2716213" y="20638"/>
              <a:ext cx="285750" cy="303213"/>
            </a:xfrm>
            <a:custGeom>
              <a:rect b="b" l="l" r="r" t="t"/>
              <a:pathLst>
                <a:path extrusionOk="0" h="1152" w="1078">
                  <a:moveTo>
                    <a:pt x="794" y="1152"/>
                  </a:moveTo>
                  <a:lnTo>
                    <a:pt x="425" y="1152"/>
                  </a:lnTo>
                  <a:lnTo>
                    <a:pt x="425" y="1152"/>
                  </a:lnTo>
                  <a:lnTo>
                    <a:pt x="389" y="1152"/>
                  </a:lnTo>
                  <a:lnTo>
                    <a:pt x="356" y="1150"/>
                  </a:lnTo>
                  <a:lnTo>
                    <a:pt x="327" y="1148"/>
                  </a:lnTo>
                  <a:lnTo>
                    <a:pt x="300" y="1145"/>
                  </a:lnTo>
                  <a:lnTo>
                    <a:pt x="274" y="1141"/>
                  </a:lnTo>
                  <a:lnTo>
                    <a:pt x="248" y="1136"/>
                  </a:lnTo>
                  <a:lnTo>
                    <a:pt x="196" y="1126"/>
                  </a:lnTo>
                  <a:lnTo>
                    <a:pt x="196" y="1126"/>
                  </a:lnTo>
                  <a:lnTo>
                    <a:pt x="121" y="1110"/>
                  </a:lnTo>
                  <a:lnTo>
                    <a:pt x="77" y="1103"/>
                  </a:lnTo>
                  <a:lnTo>
                    <a:pt x="24" y="1095"/>
                  </a:lnTo>
                  <a:lnTo>
                    <a:pt x="24" y="1095"/>
                  </a:lnTo>
                  <a:lnTo>
                    <a:pt x="19" y="1093"/>
                  </a:lnTo>
                  <a:lnTo>
                    <a:pt x="15" y="1091"/>
                  </a:lnTo>
                  <a:lnTo>
                    <a:pt x="11" y="1089"/>
                  </a:lnTo>
                  <a:lnTo>
                    <a:pt x="7" y="1085"/>
                  </a:lnTo>
                  <a:lnTo>
                    <a:pt x="4" y="1081"/>
                  </a:lnTo>
                  <a:lnTo>
                    <a:pt x="2" y="1077"/>
                  </a:lnTo>
                  <a:lnTo>
                    <a:pt x="1" y="1072"/>
                  </a:lnTo>
                  <a:lnTo>
                    <a:pt x="0" y="1067"/>
                  </a:lnTo>
                  <a:lnTo>
                    <a:pt x="0" y="585"/>
                  </a:lnTo>
                  <a:lnTo>
                    <a:pt x="0" y="585"/>
                  </a:lnTo>
                  <a:lnTo>
                    <a:pt x="1" y="579"/>
                  </a:lnTo>
                  <a:lnTo>
                    <a:pt x="2" y="574"/>
                  </a:lnTo>
                  <a:lnTo>
                    <a:pt x="5" y="569"/>
                  </a:lnTo>
                  <a:lnTo>
                    <a:pt x="8" y="565"/>
                  </a:lnTo>
                  <a:lnTo>
                    <a:pt x="13" y="562"/>
                  </a:lnTo>
                  <a:lnTo>
                    <a:pt x="17" y="559"/>
                  </a:lnTo>
                  <a:lnTo>
                    <a:pt x="23" y="557"/>
                  </a:lnTo>
                  <a:lnTo>
                    <a:pt x="28" y="557"/>
                  </a:lnTo>
                  <a:lnTo>
                    <a:pt x="28" y="557"/>
                  </a:lnTo>
                  <a:lnTo>
                    <a:pt x="40" y="556"/>
                  </a:lnTo>
                  <a:lnTo>
                    <a:pt x="51" y="554"/>
                  </a:lnTo>
                  <a:lnTo>
                    <a:pt x="65" y="551"/>
                  </a:lnTo>
                  <a:lnTo>
                    <a:pt x="77" y="546"/>
                  </a:lnTo>
                  <a:lnTo>
                    <a:pt x="90" y="540"/>
                  </a:lnTo>
                  <a:lnTo>
                    <a:pt x="104" y="533"/>
                  </a:lnTo>
                  <a:lnTo>
                    <a:pt x="118" y="525"/>
                  </a:lnTo>
                  <a:lnTo>
                    <a:pt x="131" y="515"/>
                  </a:lnTo>
                  <a:lnTo>
                    <a:pt x="145" y="505"/>
                  </a:lnTo>
                  <a:lnTo>
                    <a:pt x="160" y="494"/>
                  </a:lnTo>
                  <a:lnTo>
                    <a:pt x="174" y="482"/>
                  </a:lnTo>
                  <a:lnTo>
                    <a:pt x="188" y="469"/>
                  </a:lnTo>
                  <a:lnTo>
                    <a:pt x="202" y="456"/>
                  </a:lnTo>
                  <a:lnTo>
                    <a:pt x="216" y="441"/>
                  </a:lnTo>
                  <a:lnTo>
                    <a:pt x="229" y="426"/>
                  </a:lnTo>
                  <a:lnTo>
                    <a:pt x="243" y="409"/>
                  </a:lnTo>
                  <a:lnTo>
                    <a:pt x="255" y="393"/>
                  </a:lnTo>
                  <a:lnTo>
                    <a:pt x="269" y="376"/>
                  </a:lnTo>
                  <a:lnTo>
                    <a:pt x="281" y="359"/>
                  </a:lnTo>
                  <a:lnTo>
                    <a:pt x="292" y="341"/>
                  </a:lnTo>
                  <a:lnTo>
                    <a:pt x="303" y="322"/>
                  </a:lnTo>
                  <a:lnTo>
                    <a:pt x="314" y="303"/>
                  </a:lnTo>
                  <a:lnTo>
                    <a:pt x="323" y="283"/>
                  </a:lnTo>
                  <a:lnTo>
                    <a:pt x="332" y="264"/>
                  </a:lnTo>
                  <a:lnTo>
                    <a:pt x="340" y="244"/>
                  </a:lnTo>
                  <a:lnTo>
                    <a:pt x="347" y="225"/>
                  </a:lnTo>
                  <a:lnTo>
                    <a:pt x="353" y="204"/>
                  </a:lnTo>
                  <a:lnTo>
                    <a:pt x="358" y="184"/>
                  </a:lnTo>
                  <a:lnTo>
                    <a:pt x="364" y="164"/>
                  </a:lnTo>
                  <a:lnTo>
                    <a:pt x="367" y="144"/>
                  </a:lnTo>
                  <a:lnTo>
                    <a:pt x="368" y="124"/>
                  </a:lnTo>
                  <a:lnTo>
                    <a:pt x="369" y="103"/>
                  </a:lnTo>
                  <a:lnTo>
                    <a:pt x="369" y="103"/>
                  </a:lnTo>
                  <a:lnTo>
                    <a:pt x="369" y="93"/>
                  </a:lnTo>
                  <a:lnTo>
                    <a:pt x="371" y="84"/>
                  </a:lnTo>
                  <a:lnTo>
                    <a:pt x="373" y="75"/>
                  </a:lnTo>
                  <a:lnTo>
                    <a:pt x="375" y="66"/>
                  </a:lnTo>
                  <a:lnTo>
                    <a:pt x="378" y="58"/>
                  </a:lnTo>
                  <a:lnTo>
                    <a:pt x="382" y="50"/>
                  </a:lnTo>
                  <a:lnTo>
                    <a:pt x="387" y="42"/>
                  </a:lnTo>
                  <a:lnTo>
                    <a:pt x="392" y="35"/>
                  </a:lnTo>
                  <a:lnTo>
                    <a:pt x="398" y="29"/>
                  </a:lnTo>
                  <a:lnTo>
                    <a:pt x="404" y="23"/>
                  </a:lnTo>
                  <a:lnTo>
                    <a:pt x="411" y="18"/>
                  </a:lnTo>
                  <a:lnTo>
                    <a:pt x="418" y="13"/>
                  </a:lnTo>
                  <a:lnTo>
                    <a:pt x="425" y="8"/>
                  </a:lnTo>
                  <a:lnTo>
                    <a:pt x="433" y="5"/>
                  </a:lnTo>
                  <a:lnTo>
                    <a:pt x="442" y="2"/>
                  </a:lnTo>
                  <a:lnTo>
                    <a:pt x="450" y="1"/>
                  </a:lnTo>
                  <a:lnTo>
                    <a:pt x="450" y="1"/>
                  </a:lnTo>
                  <a:lnTo>
                    <a:pt x="461" y="0"/>
                  </a:lnTo>
                  <a:lnTo>
                    <a:pt x="470" y="0"/>
                  </a:lnTo>
                  <a:lnTo>
                    <a:pt x="480" y="1"/>
                  </a:lnTo>
                  <a:lnTo>
                    <a:pt x="490" y="4"/>
                  </a:lnTo>
                  <a:lnTo>
                    <a:pt x="500" y="7"/>
                  </a:lnTo>
                  <a:lnTo>
                    <a:pt x="510" y="12"/>
                  </a:lnTo>
                  <a:lnTo>
                    <a:pt x="520" y="18"/>
                  </a:lnTo>
                  <a:lnTo>
                    <a:pt x="529" y="25"/>
                  </a:lnTo>
                  <a:lnTo>
                    <a:pt x="539" y="34"/>
                  </a:lnTo>
                  <a:lnTo>
                    <a:pt x="548" y="44"/>
                  </a:lnTo>
                  <a:lnTo>
                    <a:pt x="557" y="55"/>
                  </a:lnTo>
                  <a:lnTo>
                    <a:pt x="566" y="68"/>
                  </a:lnTo>
                  <a:lnTo>
                    <a:pt x="574" y="82"/>
                  </a:lnTo>
                  <a:lnTo>
                    <a:pt x="582" y="98"/>
                  </a:lnTo>
                  <a:lnTo>
                    <a:pt x="588" y="117"/>
                  </a:lnTo>
                  <a:lnTo>
                    <a:pt x="594" y="137"/>
                  </a:lnTo>
                  <a:lnTo>
                    <a:pt x="594" y="137"/>
                  </a:lnTo>
                  <a:lnTo>
                    <a:pt x="598" y="152"/>
                  </a:lnTo>
                  <a:lnTo>
                    <a:pt x="600" y="169"/>
                  </a:lnTo>
                  <a:lnTo>
                    <a:pt x="601" y="186"/>
                  </a:lnTo>
                  <a:lnTo>
                    <a:pt x="601" y="205"/>
                  </a:lnTo>
                  <a:lnTo>
                    <a:pt x="600" y="224"/>
                  </a:lnTo>
                  <a:lnTo>
                    <a:pt x="597" y="243"/>
                  </a:lnTo>
                  <a:lnTo>
                    <a:pt x="594" y="262"/>
                  </a:lnTo>
                  <a:lnTo>
                    <a:pt x="591" y="281"/>
                  </a:lnTo>
                  <a:lnTo>
                    <a:pt x="582" y="320"/>
                  </a:lnTo>
                  <a:lnTo>
                    <a:pt x="572" y="355"/>
                  </a:lnTo>
                  <a:lnTo>
                    <a:pt x="562" y="387"/>
                  </a:lnTo>
                  <a:lnTo>
                    <a:pt x="551" y="414"/>
                  </a:lnTo>
                  <a:lnTo>
                    <a:pt x="964" y="414"/>
                  </a:lnTo>
                  <a:lnTo>
                    <a:pt x="964" y="414"/>
                  </a:lnTo>
                  <a:lnTo>
                    <a:pt x="976" y="416"/>
                  </a:lnTo>
                  <a:lnTo>
                    <a:pt x="987" y="418"/>
                  </a:lnTo>
                  <a:lnTo>
                    <a:pt x="998" y="421"/>
                  </a:lnTo>
                  <a:lnTo>
                    <a:pt x="1008" y="424"/>
                  </a:lnTo>
                  <a:lnTo>
                    <a:pt x="1018" y="429"/>
                  </a:lnTo>
                  <a:lnTo>
                    <a:pt x="1027" y="435"/>
                  </a:lnTo>
                  <a:lnTo>
                    <a:pt x="1036" y="441"/>
                  </a:lnTo>
                  <a:lnTo>
                    <a:pt x="1044" y="448"/>
                  </a:lnTo>
                  <a:lnTo>
                    <a:pt x="1051" y="456"/>
                  </a:lnTo>
                  <a:lnTo>
                    <a:pt x="1057" y="465"/>
                  </a:lnTo>
                  <a:lnTo>
                    <a:pt x="1063" y="474"/>
                  </a:lnTo>
                  <a:lnTo>
                    <a:pt x="1069" y="484"/>
                  </a:lnTo>
                  <a:lnTo>
                    <a:pt x="1073" y="494"/>
                  </a:lnTo>
                  <a:lnTo>
                    <a:pt x="1075" y="505"/>
                  </a:lnTo>
                  <a:lnTo>
                    <a:pt x="1077" y="517"/>
                  </a:lnTo>
                  <a:lnTo>
                    <a:pt x="1078" y="529"/>
                  </a:lnTo>
                  <a:lnTo>
                    <a:pt x="1078" y="529"/>
                  </a:lnTo>
                  <a:lnTo>
                    <a:pt x="1077" y="537"/>
                  </a:lnTo>
                  <a:lnTo>
                    <a:pt x="1076" y="546"/>
                  </a:lnTo>
                  <a:lnTo>
                    <a:pt x="1072" y="565"/>
                  </a:lnTo>
                  <a:lnTo>
                    <a:pt x="1066" y="584"/>
                  </a:lnTo>
                  <a:lnTo>
                    <a:pt x="1056" y="603"/>
                  </a:lnTo>
                  <a:lnTo>
                    <a:pt x="1051" y="612"/>
                  </a:lnTo>
                  <a:lnTo>
                    <a:pt x="1045" y="622"/>
                  </a:lnTo>
                  <a:lnTo>
                    <a:pt x="1039" y="630"/>
                  </a:lnTo>
                  <a:lnTo>
                    <a:pt x="1032" y="638"/>
                  </a:lnTo>
                  <a:lnTo>
                    <a:pt x="1025" y="645"/>
                  </a:lnTo>
                  <a:lnTo>
                    <a:pt x="1017" y="651"/>
                  </a:lnTo>
                  <a:lnTo>
                    <a:pt x="1009" y="657"/>
                  </a:lnTo>
                  <a:lnTo>
                    <a:pt x="1000" y="662"/>
                  </a:lnTo>
                  <a:lnTo>
                    <a:pt x="1000" y="662"/>
                  </a:lnTo>
                  <a:lnTo>
                    <a:pt x="1005" y="669"/>
                  </a:lnTo>
                  <a:lnTo>
                    <a:pt x="1009" y="676"/>
                  </a:lnTo>
                  <a:lnTo>
                    <a:pt x="1012" y="684"/>
                  </a:lnTo>
                  <a:lnTo>
                    <a:pt x="1015" y="692"/>
                  </a:lnTo>
                  <a:lnTo>
                    <a:pt x="1017" y="700"/>
                  </a:lnTo>
                  <a:lnTo>
                    <a:pt x="1019" y="709"/>
                  </a:lnTo>
                  <a:lnTo>
                    <a:pt x="1020" y="717"/>
                  </a:lnTo>
                  <a:lnTo>
                    <a:pt x="1020" y="727"/>
                  </a:lnTo>
                  <a:lnTo>
                    <a:pt x="1020" y="727"/>
                  </a:lnTo>
                  <a:lnTo>
                    <a:pt x="1020" y="736"/>
                  </a:lnTo>
                  <a:lnTo>
                    <a:pt x="1019" y="745"/>
                  </a:lnTo>
                  <a:lnTo>
                    <a:pt x="1017" y="754"/>
                  </a:lnTo>
                  <a:lnTo>
                    <a:pt x="1015" y="762"/>
                  </a:lnTo>
                  <a:lnTo>
                    <a:pt x="1012" y="770"/>
                  </a:lnTo>
                  <a:lnTo>
                    <a:pt x="1008" y="778"/>
                  </a:lnTo>
                  <a:lnTo>
                    <a:pt x="1004" y="786"/>
                  </a:lnTo>
                  <a:lnTo>
                    <a:pt x="999" y="793"/>
                  </a:lnTo>
                  <a:lnTo>
                    <a:pt x="994" y="799"/>
                  </a:lnTo>
                  <a:lnTo>
                    <a:pt x="988" y="806"/>
                  </a:lnTo>
                  <a:lnTo>
                    <a:pt x="982" y="812"/>
                  </a:lnTo>
                  <a:lnTo>
                    <a:pt x="975" y="817"/>
                  </a:lnTo>
                  <a:lnTo>
                    <a:pt x="968" y="823"/>
                  </a:lnTo>
                  <a:lnTo>
                    <a:pt x="960" y="827"/>
                  </a:lnTo>
                  <a:lnTo>
                    <a:pt x="952" y="831"/>
                  </a:lnTo>
                  <a:lnTo>
                    <a:pt x="944" y="834"/>
                  </a:lnTo>
                  <a:lnTo>
                    <a:pt x="944" y="834"/>
                  </a:lnTo>
                  <a:lnTo>
                    <a:pt x="952" y="848"/>
                  </a:lnTo>
                  <a:lnTo>
                    <a:pt x="956" y="856"/>
                  </a:lnTo>
                  <a:lnTo>
                    <a:pt x="958" y="863"/>
                  </a:lnTo>
                  <a:lnTo>
                    <a:pt x="960" y="871"/>
                  </a:lnTo>
                  <a:lnTo>
                    <a:pt x="962" y="880"/>
                  </a:lnTo>
                  <a:lnTo>
                    <a:pt x="964" y="888"/>
                  </a:lnTo>
                  <a:lnTo>
                    <a:pt x="964" y="897"/>
                  </a:lnTo>
                  <a:lnTo>
                    <a:pt x="964" y="897"/>
                  </a:lnTo>
                  <a:lnTo>
                    <a:pt x="964" y="906"/>
                  </a:lnTo>
                  <a:lnTo>
                    <a:pt x="962" y="914"/>
                  </a:lnTo>
                  <a:lnTo>
                    <a:pt x="960" y="924"/>
                  </a:lnTo>
                  <a:lnTo>
                    <a:pt x="958" y="933"/>
                  </a:lnTo>
                  <a:lnTo>
                    <a:pt x="955" y="941"/>
                  </a:lnTo>
                  <a:lnTo>
                    <a:pt x="951" y="948"/>
                  </a:lnTo>
                  <a:lnTo>
                    <a:pt x="947" y="956"/>
                  </a:lnTo>
                  <a:lnTo>
                    <a:pt x="942" y="963"/>
                  </a:lnTo>
                  <a:lnTo>
                    <a:pt x="937" y="970"/>
                  </a:lnTo>
                  <a:lnTo>
                    <a:pt x="931" y="976"/>
                  </a:lnTo>
                  <a:lnTo>
                    <a:pt x="925" y="982"/>
                  </a:lnTo>
                  <a:lnTo>
                    <a:pt x="918" y="987"/>
                  </a:lnTo>
                  <a:lnTo>
                    <a:pt x="911" y="992"/>
                  </a:lnTo>
                  <a:lnTo>
                    <a:pt x="904" y="996"/>
                  </a:lnTo>
                  <a:lnTo>
                    <a:pt x="896" y="1000"/>
                  </a:lnTo>
                  <a:lnTo>
                    <a:pt x="888" y="1003"/>
                  </a:lnTo>
                  <a:lnTo>
                    <a:pt x="888" y="1003"/>
                  </a:lnTo>
                  <a:lnTo>
                    <a:pt x="896" y="1017"/>
                  </a:lnTo>
                  <a:lnTo>
                    <a:pt x="899" y="1026"/>
                  </a:lnTo>
                  <a:lnTo>
                    <a:pt x="902" y="1034"/>
                  </a:lnTo>
                  <a:lnTo>
                    <a:pt x="904" y="1042"/>
                  </a:lnTo>
                  <a:lnTo>
                    <a:pt x="906" y="1050"/>
                  </a:lnTo>
                  <a:lnTo>
                    <a:pt x="907" y="1058"/>
                  </a:lnTo>
                  <a:lnTo>
                    <a:pt x="907" y="1067"/>
                  </a:lnTo>
                  <a:lnTo>
                    <a:pt x="907" y="1067"/>
                  </a:lnTo>
                  <a:lnTo>
                    <a:pt x="907" y="1077"/>
                  </a:lnTo>
                  <a:lnTo>
                    <a:pt x="905" y="1087"/>
                  </a:lnTo>
                  <a:lnTo>
                    <a:pt x="903" y="1095"/>
                  </a:lnTo>
                  <a:lnTo>
                    <a:pt x="900" y="1104"/>
                  </a:lnTo>
                  <a:lnTo>
                    <a:pt x="896" y="1111"/>
                  </a:lnTo>
                  <a:lnTo>
                    <a:pt x="891" y="1118"/>
                  </a:lnTo>
                  <a:lnTo>
                    <a:pt x="886" y="1125"/>
                  </a:lnTo>
                  <a:lnTo>
                    <a:pt x="879" y="1131"/>
                  </a:lnTo>
                  <a:lnTo>
                    <a:pt x="872" y="1136"/>
                  </a:lnTo>
                  <a:lnTo>
                    <a:pt x="862" y="1140"/>
                  </a:lnTo>
                  <a:lnTo>
                    <a:pt x="853" y="1144"/>
                  </a:lnTo>
                  <a:lnTo>
                    <a:pt x="843" y="1147"/>
                  </a:lnTo>
                  <a:lnTo>
                    <a:pt x="832" y="1149"/>
                  </a:lnTo>
                  <a:lnTo>
                    <a:pt x="820" y="1151"/>
                  </a:lnTo>
                  <a:lnTo>
                    <a:pt x="807" y="1152"/>
                  </a:lnTo>
                  <a:lnTo>
                    <a:pt x="794" y="1152"/>
                  </a:lnTo>
                  <a:lnTo>
                    <a:pt x="794" y="1152"/>
                  </a:lnTo>
                  <a:close/>
                  <a:moveTo>
                    <a:pt x="56" y="1043"/>
                  </a:moveTo>
                  <a:lnTo>
                    <a:pt x="56" y="1043"/>
                  </a:lnTo>
                  <a:lnTo>
                    <a:pt x="101" y="1050"/>
                  </a:lnTo>
                  <a:lnTo>
                    <a:pt x="140" y="1057"/>
                  </a:lnTo>
                  <a:lnTo>
                    <a:pt x="207" y="1070"/>
                  </a:lnTo>
                  <a:lnTo>
                    <a:pt x="207" y="1070"/>
                  </a:lnTo>
                  <a:lnTo>
                    <a:pt x="257" y="1080"/>
                  </a:lnTo>
                  <a:lnTo>
                    <a:pt x="282" y="1084"/>
                  </a:lnTo>
                  <a:lnTo>
                    <a:pt x="306" y="1088"/>
                  </a:lnTo>
                  <a:lnTo>
                    <a:pt x="332" y="1091"/>
                  </a:lnTo>
                  <a:lnTo>
                    <a:pt x="361" y="1093"/>
                  </a:lnTo>
                  <a:lnTo>
                    <a:pt x="391" y="1094"/>
                  </a:lnTo>
                  <a:lnTo>
                    <a:pt x="425" y="1095"/>
                  </a:lnTo>
                  <a:lnTo>
                    <a:pt x="794" y="1095"/>
                  </a:lnTo>
                  <a:lnTo>
                    <a:pt x="794" y="1095"/>
                  </a:lnTo>
                  <a:lnTo>
                    <a:pt x="812" y="1094"/>
                  </a:lnTo>
                  <a:lnTo>
                    <a:pt x="826" y="1092"/>
                  </a:lnTo>
                  <a:lnTo>
                    <a:pt x="836" y="1090"/>
                  </a:lnTo>
                  <a:lnTo>
                    <a:pt x="843" y="1086"/>
                  </a:lnTo>
                  <a:lnTo>
                    <a:pt x="847" y="1082"/>
                  </a:lnTo>
                  <a:lnTo>
                    <a:pt x="849" y="1077"/>
                  </a:lnTo>
                  <a:lnTo>
                    <a:pt x="850" y="1072"/>
                  </a:lnTo>
                  <a:lnTo>
                    <a:pt x="850" y="1067"/>
                  </a:lnTo>
                  <a:lnTo>
                    <a:pt x="850" y="1067"/>
                  </a:lnTo>
                  <a:lnTo>
                    <a:pt x="849" y="1056"/>
                  </a:lnTo>
                  <a:lnTo>
                    <a:pt x="846" y="1045"/>
                  </a:lnTo>
                  <a:lnTo>
                    <a:pt x="840" y="1036"/>
                  </a:lnTo>
                  <a:lnTo>
                    <a:pt x="834" y="1027"/>
                  </a:lnTo>
                  <a:lnTo>
                    <a:pt x="825" y="1019"/>
                  </a:lnTo>
                  <a:lnTo>
                    <a:pt x="816" y="1014"/>
                  </a:lnTo>
                  <a:lnTo>
                    <a:pt x="805" y="1011"/>
                  </a:lnTo>
                  <a:lnTo>
                    <a:pt x="794" y="1010"/>
                  </a:lnTo>
                  <a:lnTo>
                    <a:pt x="794" y="1010"/>
                  </a:lnTo>
                  <a:lnTo>
                    <a:pt x="788" y="1009"/>
                  </a:lnTo>
                  <a:lnTo>
                    <a:pt x="783" y="1008"/>
                  </a:lnTo>
                  <a:lnTo>
                    <a:pt x="778" y="1005"/>
                  </a:lnTo>
                  <a:lnTo>
                    <a:pt x="774" y="1002"/>
                  </a:lnTo>
                  <a:lnTo>
                    <a:pt x="771" y="997"/>
                  </a:lnTo>
                  <a:lnTo>
                    <a:pt x="768" y="993"/>
                  </a:lnTo>
                  <a:lnTo>
                    <a:pt x="766" y="987"/>
                  </a:lnTo>
                  <a:lnTo>
                    <a:pt x="766" y="982"/>
                  </a:lnTo>
                  <a:lnTo>
                    <a:pt x="766" y="982"/>
                  </a:lnTo>
                  <a:lnTo>
                    <a:pt x="766" y="976"/>
                  </a:lnTo>
                  <a:lnTo>
                    <a:pt x="768" y="971"/>
                  </a:lnTo>
                  <a:lnTo>
                    <a:pt x="771" y="966"/>
                  </a:lnTo>
                  <a:lnTo>
                    <a:pt x="774" y="962"/>
                  </a:lnTo>
                  <a:lnTo>
                    <a:pt x="778" y="958"/>
                  </a:lnTo>
                  <a:lnTo>
                    <a:pt x="783" y="956"/>
                  </a:lnTo>
                  <a:lnTo>
                    <a:pt x="788" y="954"/>
                  </a:lnTo>
                  <a:lnTo>
                    <a:pt x="794" y="954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61" y="952"/>
                  </a:lnTo>
                  <a:lnTo>
                    <a:pt x="873" y="949"/>
                  </a:lnTo>
                  <a:lnTo>
                    <a:pt x="882" y="944"/>
                  </a:lnTo>
                  <a:lnTo>
                    <a:pt x="891" y="937"/>
                  </a:lnTo>
                  <a:lnTo>
                    <a:pt x="898" y="929"/>
                  </a:lnTo>
                  <a:lnTo>
                    <a:pt x="903" y="918"/>
                  </a:lnTo>
                  <a:lnTo>
                    <a:pt x="906" y="908"/>
                  </a:lnTo>
                  <a:lnTo>
                    <a:pt x="907" y="897"/>
                  </a:lnTo>
                  <a:lnTo>
                    <a:pt x="907" y="897"/>
                  </a:lnTo>
                  <a:lnTo>
                    <a:pt x="906" y="885"/>
                  </a:lnTo>
                  <a:lnTo>
                    <a:pt x="903" y="875"/>
                  </a:lnTo>
                  <a:lnTo>
                    <a:pt x="898" y="865"/>
                  </a:lnTo>
                  <a:lnTo>
                    <a:pt x="891" y="857"/>
                  </a:lnTo>
                  <a:lnTo>
                    <a:pt x="882" y="850"/>
                  </a:lnTo>
                  <a:lnTo>
                    <a:pt x="873" y="845"/>
                  </a:lnTo>
                  <a:lnTo>
                    <a:pt x="861" y="842"/>
                  </a:lnTo>
                  <a:lnTo>
                    <a:pt x="850" y="840"/>
                  </a:lnTo>
                  <a:lnTo>
                    <a:pt x="850" y="840"/>
                  </a:lnTo>
                  <a:lnTo>
                    <a:pt x="844" y="840"/>
                  </a:lnTo>
                  <a:lnTo>
                    <a:pt x="839" y="838"/>
                  </a:lnTo>
                  <a:lnTo>
                    <a:pt x="834" y="836"/>
                  </a:lnTo>
                  <a:lnTo>
                    <a:pt x="830" y="832"/>
                  </a:lnTo>
                  <a:lnTo>
                    <a:pt x="827" y="828"/>
                  </a:lnTo>
                  <a:lnTo>
                    <a:pt x="824" y="823"/>
                  </a:lnTo>
                  <a:lnTo>
                    <a:pt x="823" y="817"/>
                  </a:lnTo>
                  <a:lnTo>
                    <a:pt x="822" y="811"/>
                  </a:lnTo>
                  <a:lnTo>
                    <a:pt x="822" y="811"/>
                  </a:lnTo>
                  <a:lnTo>
                    <a:pt x="823" y="806"/>
                  </a:lnTo>
                  <a:lnTo>
                    <a:pt x="824" y="800"/>
                  </a:lnTo>
                  <a:lnTo>
                    <a:pt x="827" y="796"/>
                  </a:lnTo>
                  <a:lnTo>
                    <a:pt x="830" y="791"/>
                  </a:lnTo>
                  <a:lnTo>
                    <a:pt x="834" y="788"/>
                  </a:lnTo>
                  <a:lnTo>
                    <a:pt x="839" y="785"/>
                  </a:lnTo>
                  <a:lnTo>
                    <a:pt x="844" y="784"/>
                  </a:lnTo>
                  <a:lnTo>
                    <a:pt x="850" y="783"/>
                  </a:lnTo>
                  <a:lnTo>
                    <a:pt x="907" y="783"/>
                  </a:lnTo>
                  <a:lnTo>
                    <a:pt x="907" y="783"/>
                  </a:lnTo>
                  <a:lnTo>
                    <a:pt x="919" y="782"/>
                  </a:lnTo>
                  <a:lnTo>
                    <a:pt x="929" y="779"/>
                  </a:lnTo>
                  <a:lnTo>
                    <a:pt x="939" y="774"/>
                  </a:lnTo>
                  <a:lnTo>
                    <a:pt x="947" y="767"/>
                  </a:lnTo>
                  <a:lnTo>
                    <a:pt x="954" y="759"/>
                  </a:lnTo>
                  <a:lnTo>
                    <a:pt x="959" y="749"/>
                  </a:lnTo>
                  <a:lnTo>
                    <a:pt x="962" y="738"/>
                  </a:lnTo>
                  <a:lnTo>
                    <a:pt x="964" y="727"/>
                  </a:lnTo>
                  <a:lnTo>
                    <a:pt x="964" y="727"/>
                  </a:lnTo>
                  <a:lnTo>
                    <a:pt x="962" y="715"/>
                  </a:lnTo>
                  <a:lnTo>
                    <a:pt x="959" y="704"/>
                  </a:lnTo>
                  <a:lnTo>
                    <a:pt x="954" y="695"/>
                  </a:lnTo>
                  <a:lnTo>
                    <a:pt x="947" y="686"/>
                  </a:lnTo>
                  <a:lnTo>
                    <a:pt x="939" y="680"/>
                  </a:lnTo>
                  <a:lnTo>
                    <a:pt x="929" y="674"/>
                  </a:lnTo>
                  <a:lnTo>
                    <a:pt x="919" y="671"/>
                  </a:lnTo>
                  <a:lnTo>
                    <a:pt x="907" y="670"/>
                  </a:lnTo>
                  <a:lnTo>
                    <a:pt x="907" y="670"/>
                  </a:lnTo>
                  <a:lnTo>
                    <a:pt x="902" y="669"/>
                  </a:lnTo>
                  <a:lnTo>
                    <a:pt x="896" y="668"/>
                  </a:lnTo>
                  <a:lnTo>
                    <a:pt x="892" y="665"/>
                  </a:lnTo>
                  <a:lnTo>
                    <a:pt x="887" y="662"/>
                  </a:lnTo>
                  <a:lnTo>
                    <a:pt x="884" y="658"/>
                  </a:lnTo>
                  <a:lnTo>
                    <a:pt x="881" y="653"/>
                  </a:lnTo>
                  <a:lnTo>
                    <a:pt x="880" y="648"/>
                  </a:lnTo>
                  <a:lnTo>
                    <a:pt x="879" y="642"/>
                  </a:lnTo>
                  <a:lnTo>
                    <a:pt x="879" y="642"/>
                  </a:lnTo>
                  <a:lnTo>
                    <a:pt x="880" y="636"/>
                  </a:lnTo>
                  <a:lnTo>
                    <a:pt x="881" y="631"/>
                  </a:lnTo>
                  <a:lnTo>
                    <a:pt x="884" y="626"/>
                  </a:lnTo>
                  <a:lnTo>
                    <a:pt x="887" y="622"/>
                  </a:lnTo>
                  <a:lnTo>
                    <a:pt x="892" y="619"/>
                  </a:lnTo>
                  <a:lnTo>
                    <a:pt x="896" y="615"/>
                  </a:lnTo>
                  <a:lnTo>
                    <a:pt x="902" y="613"/>
                  </a:lnTo>
                  <a:lnTo>
                    <a:pt x="907" y="613"/>
                  </a:lnTo>
                  <a:lnTo>
                    <a:pt x="964" y="613"/>
                  </a:lnTo>
                  <a:lnTo>
                    <a:pt x="964" y="613"/>
                  </a:lnTo>
                  <a:lnTo>
                    <a:pt x="969" y="612"/>
                  </a:lnTo>
                  <a:lnTo>
                    <a:pt x="975" y="611"/>
                  </a:lnTo>
                  <a:lnTo>
                    <a:pt x="980" y="608"/>
                  </a:lnTo>
                  <a:lnTo>
                    <a:pt x="985" y="605"/>
                  </a:lnTo>
                  <a:lnTo>
                    <a:pt x="989" y="600"/>
                  </a:lnTo>
                  <a:lnTo>
                    <a:pt x="994" y="595"/>
                  </a:lnTo>
                  <a:lnTo>
                    <a:pt x="1003" y="584"/>
                  </a:lnTo>
                  <a:lnTo>
                    <a:pt x="1010" y="571"/>
                  </a:lnTo>
                  <a:lnTo>
                    <a:pt x="1015" y="557"/>
                  </a:lnTo>
                  <a:lnTo>
                    <a:pt x="1019" y="542"/>
                  </a:lnTo>
                  <a:lnTo>
                    <a:pt x="1020" y="535"/>
                  </a:lnTo>
                  <a:lnTo>
                    <a:pt x="1020" y="529"/>
                  </a:lnTo>
                  <a:lnTo>
                    <a:pt x="1020" y="529"/>
                  </a:lnTo>
                  <a:lnTo>
                    <a:pt x="1019" y="517"/>
                  </a:lnTo>
                  <a:lnTo>
                    <a:pt x="1016" y="506"/>
                  </a:lnTo>
                  <a:lnTo>
                    <a:pt x="1011" y="496"/>
                  </a:lnTo>
                  <a:lnTo>
                    <a:pt x="1004" y="488"/>
                  </a:lnTo>
                  <a:lnTo>
                    <a:pt x="996" y="481"/>
                  </a:lnTo>
                  <a:lnTo>
                    <a:pt x="986" y="476"/>
                  </a:lnTo>
                  <a:lnTo>
                    <a:pt x="976" y="473"/>
                  </a:lnTo>
                  <a:lnTo>
                    <a:pt x="964" y="472"/>
                  </a:lnTo>
                  <a:lnTo>
                    <a:pt x="510" y="472"/>
                  </a:lnTo>
                  <a:lnTo>
                    <a:pt x="510" y="472"/>
                  </a:lnTo>
                  <a:lnTo>
                    <a:pt x="503" y="471"/>
                  </a:lnTo>
                  <a:lnTo>
                    <a:pt x="497" y="468"/>
                  </a:lnTo>
                  <a:lnTo>
                    <a:pt x="491" y="464"/>
                  </a:lnTo>
                  <a:lnTo>
                    <a:pt x="487" y="459"/>
                  </a:lnTo>
                  <a:lnTo>
                    <a:pt x="487" y="459"/>
                  </a:lnTo>
                  <a:lnTo>
                    <a:pt x="484" y="453"/>
                  </a:lnTo>
                  <a:lnTo>
                    <a:pt x="482" y="446"/>
                  </a:lnTo>
                  <a:lnTo>
                    <a:pt x="483" y="439"/>
                  </a:lnTo>
                  <a:lnTo>
                    <a:pt x="485" y="433"/>
                  </a:lnTo>
                  <a:lnTo>
                    <a:pt x="485" y="433"/>
                  </a:lnTo>
                  <a:lnTo>
                    <a:pt x="494" y="408"/>
                  </a:lnTo>
                  <a:lnTo>
                    <a:pt x="505" y="377"/>
                  </a:lnTo>
                  <a:lnTo>
                    <a:pt x="517" y="340"/>
                  </a:lnTo>
                  <a:lnTo>
                    <a:pt x="528" y="300"/>
                  </a:lnTo>
                  <a:lnTo>
                    <a:pt x="533" y="280"/>
                  </a:lnTo>
                  <a:lnTo>
                    <a:pt x="537" y="259"/>
                  </a:lnTo>
                  <a:lnTo>
                    <a:pt x="540" y="239"/>
                  </a:lnTo>
                  <a:lnTo>
                    <a:pt x="543" y="220"/>
                  </a:lnTo>
                  <a:lnTo>
                    <a:pt x="544" y="200"/>
                  </a:lnTo>
                  <a:lnTo>
                    <a:pt x="544" y="183"/>
                  </a:lnTo>
                  <a:lnTo>
                    <a:pt x="543" y="167"/>
                  </a:lnTo>
                  <a:lnTo>
                    <a:pt x="539" y="152"/>
                  </a:lnTo>
                  <a:lnTo>
                    <a:pt x="539" y="152"/>
                  </a:lnTo>
                  <a:lnTo>
                    <a:pt x="536" y="139"/>
                  </a:lnTo>
                  <a:lnTo>
                    <a:pt x="531" y="128"/>
                  </a:lnTo>
                  <a:lnTo>
                    <a:pt x="527" y="117"/>
                  </a:lnTo>
                  <a:lnTo>
                    <a:pt x="522" y="106"/>
                  </a:lnTo>
                  <a:lnTo>
                    <a:pt x="517" y="98"/>
                  </a:lnTo>
                  <a:lnTo>
                    <a:pt x="512" y="90"/>
                  </a:lnTo>
                  <a:lnTo>
                    <a:pt x="507" y="83"/>
                  </a:lnTo>
                  <a:lnTo>
                    <a:pt x="502" y="77"/>
                  </a:lnTo>
                  <a:lnTo>
                    <a:pt x="496" y="71"/>
                  </a:lnTo>
                  <a:lnTo>
                    <a:pt x="491" y="67"/>
                  </a:lnTo>
                  <a:lnTo>
                    <a:pt x="485" y="63"/>
                  </a:lnTo>
                  <a:lnTo>
                    <a:pt x="480" y="61"/>
                  </a:lnTo>
                  <a:lnTo>
                    <a:pt x="474" y="59"/>
                  </a:lnTo>
                  <a:lnTo>
                    <a:pt x="469" y="57"/>
                  </a:lnTo>
                  <a:lnTo>
                    <a:pt x="464" y="57"/>
                  </a:lnTo>
                  <a:lnTo>
                    <a:pt x="458" y="57"/>
                  </a:lnTo>
                  <a:lnTo>
                    <a:pt x="458" y="57"/>
                  </a:lnTo>
                  <a:lnTo>
                    <a:pt x="451" y="59"/>
                  </a:lnTo>
                  <a:lnTo>
                    <a:pt x="445" y="62"/>
                  </a:lnTo>
                  <a:lnTo>
                    <a:pt x="439" y="66"/>
                  </a:lnTo>
                  <a:lnTo>
                    <a:pt x="434" y="72"/>
                  </a:lnTo>
                  <a:lnTo>
                    <a:pt x="430" y="79"/>
                  </a:lnTo>
                  <a:lnTo>
                    <a:pt x="428" y="86"/>
                  </a:lnTo>
                  <a:lnTo>
                    <a:pt x="426" y="94"/>
                  </a:lnTo>
                  <a:lnTo>
                    <a:pt x="425" y="103"/>
                  </a:lnTo>
                  <a:lnTo>
                    <a:pt x="425" y="103"/>
                  </a:lnTo>
                  <a:lnTo>
                    <a:pt x="425" y="125"/>
                  </a:lnTo>
                  <a:lnTo>
                    <a:pt x="423" y="145"/>
                  </a:lnTo>
                  <a:lnTo>
                    <a:pt x="420" y="166"/>
                  </a:lnTo>
                  <a:lnTo>
                    <a:pt x="416" y="188"/>
                  </a:lnTo>
                  <a:lnTo>
                    <a:pt x="411" y="209"/>
                  </a:lnTo>
                  <a:lnTo>
                    <a:pt x="405" y="231"/>
                  </a:lnTo>
                  <a:lnTo>
                    <a:pt x="398" y="251"/>
                  </a:lnTo>
                  <a:lnTo>
                    <a:pt x="390" y="272"/>
                  </a:lnTo>
                  <a:lnTo>
                    <a:pt x="381" y="293"/>
                  </a:lnTo>
                  <a:lnTo>
                    <a:pt x="372" y="313"/>
                  </a:lnTo>
                  <a:lnTo>
                    <a:pt x="361" y="334"/>
                  </a:lnTo>
                  <a:lnTo>
                    <a:pt x="349" y="354"/>
                  </a:lnTo>
                  <a:lnTo>
                    <a:pt x="338" y="373"/>
                  </a:lnTo>
                  <a:lnTo>
                    <a:pt x="326" y="392"/>
                  </a:lnTo>
                  <a:lnTo>
                    <a:pt x="313" y="411"/>
                  </a:lnTo>
                  <a:lnTo>
                    <a:pt x="300" y="430"/>
                  </a:lnTo>
                  <a:lnTo>
                    <a:pt x="286" y="447"/>
                  </a:lnTo>
                  <a:lnTo>
                    <a:pt x="272" y="464"/>
                  </a:lnTo>
                  <a:lnTo>
                    <a:pt x="256" y="480"/>
                  </a:lnTo>
                  <a:lnTo>
                    <a:pt x="242" y="496"/>
                  </a:lnTo>
                  <a:lnTo>
                    <a:pt x="227" y="510"/>
                  </a:lnTo>
                  <a:lnTo>
                    <a:pt x="211" y="525"/>
                  </a:lnTo>
                  <a:lnTo>
                    <a:pt x="196" y="538"/>
                  </a:lnTo>
                  <a:lnTo>
                    <a:pt x="180" y="550"/>
                  </a:lnTo>
                  <a:lnTo>
                    <a:pt x="165" y="562"/>
                  </a:lnTo>
                  <a:lnTo>
                    <a:pt x="148" y="572"/>
                  </a:lnTo>
                  <a:lnTo>
                    <a:pt x="133" y="581"/>
                  </a:lnTo>
                  <a:lnTo>
                    <a:pt x="117" y="589"/>
                  </a:lnTo>
                  <a:lnTo>
                    <a:pt x="102" y="596"/>
                  </a:lnTo>
                  <a:lnTo>
                    <a:pt x="87" y="602"/>
                  </a:lnTo>
                  <a:lnTo>
                    <a:pt x="72" y="607"/>
                  </a:lnTo>
                  <a:lnTo>
                    <a:pt x="56" y="610"/>
                  </a:lnTo>
                  <a:lnTo>
                    <a:pt x="56" y="1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1ec0abd8fdb_0_9"/>
            <p:cNvSpPr/>
            <p:nvPr/>
          </p:nvSpPr>
          <p:spPr>
            <a:xfrm>
              <a:off x="2641601" y="144463"/>
              <a:ext cx="90488" cy="195263"/>
            </a:xfrm>
            <a:custGeom>
              <a:rect b="b" l="l" r="r" t="t"/>
              <a:pathLst>
                <a:path extrusionOk="0" h="736" w="339">
                  <a:moveTo>
                    <a:pt x="311" y="736"/>
                  </a:moveTo>
                  <a:lnTo>
                    <a:pt x="28" y="736"/>
                  </a:lnTo>
                  <a:lnTo>
                    <a:pt x="28" y="736"/>
                  </a:lnTo>
                  <a:lnTo>
                    <a:pt x="22" y="736"/>
                  </a:lnTo>
                  <a:lnTo>
                    <a:pt x="17" y="734"/>
                  </a:lnTo>
                  <a:lnTo>
                    <a:pt x="12" y="731"/>
                  </a:lnTo>
                  <a:lnTo>
                    <a:pt x="8" y="728"/>
                  </a:lnTo>
                  <a:lnTo>
                    <a:pt x="4" y="724"/>
                  </a:lnTo>
                  <a:lnTo>
                    <a:pt x="2" y="719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0"/>
                  </a:lnTo>
                  <a:lnTo>
                    <a:pt x="322" y="2"/>
                  </a:lnTo>
                  <a:lnTo>
                    <a:pt x="327" y="4"/>
                  </a:lnTo>
                  <a:lnTo>
                    <a:pt x="331" y="8"/>
                  </a:lnTo>
                  <a:lnTo>
                    <a:pt x="335" y="12"/>
                  </a:lnTo>
                  <a:lnTo>
                    <a:pt x="337" y="17"/>
                  </a:lnTo>
                  <a:lnTo>
                    <a:pt x="339" y="22"/>
                  </a:lnTo>
                  <a:lnTo>
                    <a:pt x="339" y="28"/>
                  </a:lnTo>
                  <a:lnTo>
                    <a:pt x="339" y="708"/>
                  </a:lnTo>
                  <a:lnTo>
                    <a:pt x="339" y="708"/>
                  </a:lnTo>
                  <a:lnTo>
                    <a:pt x="339" y="714"/>
                  </a:lnTo>
                  <a:lnTo>
                    <a:pt x="337" y="719"/>
                  </a:lnTo>
                  <a:lnTo>
                    <a:pt x="335" y="724"/>
                  </a:lnTo>
                  <a:lnTo>
                    <a:pt x="331" y="728"/>
                  </a:lnTo>
                  <a:lnTo>
                    <a:pt x="327" y="731"/>
                  </a:lnTo>
                  <a:lnTo>
                    <a:pt x="322" y="734"/>
                  </a:lnTo>
                  <a:lnTo>
                    <a:pt x="317" y="736"/>
                  </a:lnTo>
                  <a:lnTo>
                    <a:pt x="311" y="736"/>
                  </a:lnTo>
                  <a:lnTo>
                    <a:pt x="311" y="736"/>
                  </a:lnTo>
                  <a:close/>
                  <a:moveTo>
                    <a:pt x="57" y="680"/>
                  </a:moveTo>
                  <a:lnTo>
                    <a:pt x="283" y="680"/>
                  </a:lnTo>
                  <a:lnTo>
                    <a:pt x="283" y="57"/>
                  </a:lnTo>
                  <a:lnTo>
                    <a:pt x="57" y="57"/>
                  </a:lnTo>
                  <a:lnTo>
                    <a:pt x="57" y="6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1ec0abd8fdb_0_9"/>
            <p:cNvSpPr/>
            <p:nvPr/>
          </p:nvSpPr>
          <p:spPr>
            <a:xfrm>
              <a:off x="2686051" y="295275"/>
              <a:ext cx="15875" cy="14288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8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4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8" y="48"/>
                  </a:lnTo>
                  <a:lnTo>
                    <a:pt x="12" y="51"/>
                  </a:lnTo>
                  <a:lnTo>
                    <a:pt x="17" y="54"/>
                  </a:lnTo>
                  <a:lnTo>
                    <a:pt x="22" y="55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34" y="55"/>
                  </a:lnTo>
                  <a:lnTo>
                    <a:pt x="39" y="54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4" y="39"/>
                  </a:lnTo>
                  <a:lnTo>
                    <a:pt x="56" y="34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2"/>
                  </a:lnTo>
                  <a:lnTo>
                    <a:pt x="54" y="17"/>
                  </a:lnTo>
                  <a:lnTo>
                    <a:pt x="51" y="12"/>
                  </a:lnTo>
                  <a:lnTo>
                    <a:pt x="48" y="8"/>
                  </a:lnTo>
                  <a:lnTo>
                    <a:pt x="44" y="5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g1ec0abd8fdb_0_9"/>
          <p:cNvGrpSpPr/>
          <p:nvPr/>
        </p:nvGrpSpPr>
        <p:grpSpPr>
          <a:xfrm>
            <a:off x="6566787" y="2014407"/>
            <a:ext cx="622748" cy="543186"/>
            <a:chOff x="3360738" y="25400"/>
            <a:chExt cx="360363" cy="314325"/>
          </a:xfrm>
        </p:grpSpPr>
        <p:sp>
          <p:nvSpPr>
            <p:cNvPr id="700" name="Google Shape;700;g1ec0abd8fdb_0_9"/>
            <p:cNvSpPr/>
            <p:nvPr/>
          </p:nvSpPr>
          <p:spPr>
            <a:xfrm>
              <a:off x="3360738" y="25400"/>
              <a:ext cx="285750" cy="314325"/>
            </a:xfrm>
            <a:custGeom>
              <a:rect b="b" l="l" r="r" t="t"/>
              <a:pathLst>
                <a:path extrusionOk="0" h="1187" w="1078">
                  <a:moveTo>
                    <a:pt x="617" y="1187"/>
                  </a:moveTo>
                  <a:lnTo>
                    <a:pt x="617" y="1187"/>
                  </a:lnTo>
                  <a:lnTo>
                    <a:pt x="608" y="1187"/>
                  </a:lnTo>
                  <a:lnTo>
                    <a:pt x="599" y="1185"/>
                  </a:lnTo>
                  <a:lnTo>
                    <a:pt x="590" y="1183"/>
                  </a:lnTo>
                  <a:lnTo>
                    <a:pt x="581" y="1180"/>
                  </a:lnTo>
                  <a:lnTo>
                    <a:pt x="572" y="1176"/>
                  </a:lnTo>
                  <a:lnTo>
                    <a:pt x="563" y="1171"/>
                  </a:lnTo>
                  <a:lnTo>
                    <a:pt x="553" y="1164"/>
                  </a:lnTo>
                  <a:lnTo>
                    <a:pt x="544" y="1157"/>
                  </a:lnTo>
                  <a:lnTo>
                    <a:pt x="535" y="1148"/>
                  </a:lnTo>
                  <a:lnTo>
                    <a:pt x="526" y="1138"/>
                  </a:lnTo>
                  <a:lnTo>
                    <a:pt x="518" y="1127"/>
                  </a:lnTo>
                  <a:lnTo>
                    <a:pt x="510" y="1114"/>
                  </a:lnTo>
                  <a:lnTo>
                    <a:pt x="502" y="1099"/>
                  </a:lnTo>
                  <a:lnTo>
                    <a:pt x="496" y="1084"/>
                  </a:lnTo>
                  <a:lnTo>
                    <a:pt x="489" y="1067"/>
                  </a:lnTo>
                  <a:lnTo>
                    <a:pt x="484" y="1049"/>
                  </a:lnTo>
                  <a:lnTo>
                    <a:pt x="484" y="1049"/>
                  </a:lnTo>
                  <a:lnTo>
                    <a:pt x="480" y="1032"/>
                  </a:lnTo>
                  <a:lnTo>
                    <a:pt x="478" y="1014"/>
                  </a:lnTo>
                  <a:lnTo>
                    <a:pt x="477" y="994"/>
                  </a:lnTo>
                  <a:lnTo>
                    <a:pt x="477" y="974"/>
                  </a:lnTo>
                  <a:lnTo>
                    <a:pt x="479" y="954"/>
                  </a:lnTo>
                  <a:lnTo>
                    <a:pt x="481" y="932"/>
                  </a:lnTo>
                  <a:lnTo>
                    <a:pt x="484" y="911"/>
                  </a:lnTo>
                  <a:lnTo>
                    <a:pt x="488" y="888"/>
                  </a:lnTo>
                  <a:lnTo>
                    <a:pt x="497" y="845"/>
                  </a:lnTo>
                  <a:lnTo>
                    <a:pt x="507" y="805"/>
                  </a:lnTo>
                  <a:lnTo>
                    <a:pt x="518" y="767"/>
                  </a:lnTo>
                  <a:lnTo>
                    <a:pt x="527" y="737"/>
                  </a:lnTo>
                  <a:lnTo>
                    <a:pt x="114" y="737"/>
                  </a:lnTo>
                  <a:lnTo>
                    <a:pt x="114" y="737"/>
                  </a:lnTo>
                  <a:lnTo>
                    <a:pt x="102" y="736"/>
                  </a:lnTo>
                  <a:lnTo>
                    <a:pt x="91" y="734"/>
                  </a:lnTo>
                  <a:lnTo>
                    <a:pt x="80" y="732"/>
                  </a:lnTo>
                  <a:lnTo>
                    <a:pt x="70" y="728"/>
                  </a:lnTo>
                  <a:lnTo>
                    <a:pt x="60" y="723"/>
                  </a:lnTo>
                  <a:lnTo>
                    <a:pt x="51" y="717"/>
                  </a:lnTo>
                  <a:lnTo>
                    <a:pt x="42" y="711"/>
                  </a:lnTo>
                  <a:lnTo>
                    <a:pt x="33" y="704"/>
                  </a:lnTo>
                  <a:lnTo>
                    <a:pt x="26" y="695"/>
                  </a:lnTo>
                  <a:lnTo>
                    <a:pt x="20" y="686"/>
                  </a:lnTo>
                  <a:lnTo>
                    <a:pt x="14" y="677"/>
                  </a:lnTo>
                  <a:lnTo>
                    <a:pt x="9" y="667"/>
                  </a:lnTo>
                  <a:lnTo>
                    <a:pt x="6" y="657"/>
                  </a:lnTo>
                  <a:lnTo>
                    <a:pt x="3" y="646"/>
                  </a:lnTo>
                  <a:lnTo>
                    <a:pt x="1" y="635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1" y="614"/>
                  </a:lnTo>
                  <a:lnTo>
                    <a:pt x="2" y="605"/>
                  </a:lnTo>
                  <a:lnTo>
                    <a:pt x="4" y="597"/>
                  </a:lnTo>
                  <a:lnTo>
                    <a:pt x="6" y="587"/>
                  </a:lnTo>
                  <a:lnTo>
                    <a:pt x="9" y="579"/>
                  </a:lnTo>
                  <a:lnTo>
                    <a:pt x="13" y="571"/>
                  </a:lnTo>
                  <a:lnTo>
                    <a:pt x="17" y="564"/>
                  </a:lnTo>
                  <a:lnTo>
                    <a:pt x="22" y="557"/>
                  </a:lnTo>
                  <a:lnTo>
                    <a:pt x="27" y="550"/>
                  </a:lnTo>
                  <a:lnTo>
                    <a:pt x="33" y="544"/>
                  </a:lnTo>
                  <a:lnTo>
                    <a:pt x="40" y="538"/>
                  </a:lnTo>
                  <a:lnTo>
                    <a:pt x="46" y="533"/>
                  </a:lnTo>
                  <a:lnTo>
                    <a:pt x="53" y="528"/>
                  </a:lnTo>
                  <a:lnTo>
                    <a:pt x="61" y="523"/>
                  </a:lnTo>
                  <a:lnTo>
                    <a:pt x="69" y="520"/>
                  </a:lnTo>
                  <a:lnTo>
                    <a:pt x="77" y="516"/>
                  </a:lnTo>
                  <a:lnTo>
                    <a:pt x="77" y="516"/>
                  </a:lnTo>
                  <a:lnTo>
                    <a:pt x="69" y="502"/>
                  </a:lnTo>
                  <a:lnTo>
                    <a:pt x="65" y="494"/>
                  </a:lnTo>
                  <a:lnTo>
                    <a:pt x="63" y="486"/>
                  </a:lnTo>
                  <a:lnTo>
                    <a:pt x="60" y="478"/>
                  </a:lnTo>
                  <a:lnTo>
                    <a:pt x="59" y="470"/>
                  </a:lnTo>
                  <a:lnTo>
                    <a:pt x="58" y="462"/>
                  </a:lnTo>
                  <a:lnTo>
                    <a:pt x="58" y="453"/>
                  </a:lnTo>
                  <a:lnTo>
                    <a:pt x="58" y="453"/>
                  </a:lnTo>
                  <a:lnTo>
                    <a:pt x="58" y="444"/>
                  </a:lnTo>
                  <a:lnTo>
                    <a:pt x="59" y="435"/>
                  </a:lnTo>
                  <a:lnTo>
                    <a:pt x="61" y="426"/>
                  </a:lnTo>
                  <a:lnTo>
                    <a:pt x="63" y="418"/>
                  </a:lnTo>
                  <a:lnTo>
                    <a:pt x="66" y="410"/>
                  </a:lnTo>
                  <a:lnTo>
                    <a:pt x="70" y="402"/>
                  </a:lnTo>
                  <a:lnTo>
                    <a:pt x="74" y="395"/>
                  </a:lnTo>
                  <a:lnTo>
                    <a:pt x="79" y="387"/>
                  </a:lnTo>
                  <a:lnTo>
                    <a:pt x="84" y="380"/>
                  </a:lnTo>
                  <a:lnTo>
                    <a:pt x="90" y="374"/>
                  </a:lnTo>
                  <a:lnTo>
                    <a:pt x="96" y="368"/>
                  </a:lnTo>
                  <a:lnTo>
                    <a:pt x="103" y="362"/>
                  </a:lnTo>
                  <a:lnTo>
                    <a:pt x="110" y="357"/>
                  </a:lnTo>
                  <a:lnTo>
                    <a:pt x="117" y="353"/>
                  </a:lnTo>
                  <a:lnTo>
                    <a:pt x="125" y="349"/>
                  </a:lnTo>
                  <a:lnTo>
                    <a:pt x="133" y="346"/>
                  </a:lnTo>
                  <a:lnTo>
                    <a:pt x="133" y="346"/>
                  </a:lnTo>
                  <a:lnTo>
                    <a:pt x="125" y="332"/>
                  </a:lnTo>
                  <a:lnTo>
                    <a:pt x="121" y="325"/>
                  </a:lnTo>
                  <a:lnTo>
                    <a:pt x="119" y="317"/>
                  </a:lnTo>
                  <a:lnTo>
                    <a:pt x="117" y="309"/>
                  </a:lnTo>
                  <a:lnTo>
                    <a:pt x="115" y="301"/>
                  </a:lnTo>
                  <a:lnTo>
                    <a:pt x="114" y="291"/>
                  </a:lnTo>
                  <a:lnTo>
                    <a:pt x="114" y="283"/>
                  </a:lnTo>
                  <a:lnTo>
                    <a:pt x="114" y="283"/>
                  </a:lnTo>
                  <a:lnTo>
                    <a:pt x="114" y="274"/>
                  </a:lnTo>
                  <a:lnTo>
                    <a:pt x="115" y="265"/>
                  </a:lnTo>
                  <a:lnTo>
                    <a:pt x="117" y="256"/>
                  </a:lnTo>
                  <a:lnTo>
                    <a:pt x="119" y="248"/>
                  </a:lnTo>
                  <a:lnTo>
                    <a:pt x="122" y="240"/>
                  </a:lnTo>
                  <a:lnTo>
                    <a:pt x="126" y="232"/>
                  </a:lnTo>
                  <a:lnTo>
                    <a:pt x="130" y="224"/>
                  </a:lnTo>
                  <a:lnTo>
                    <a:pt x="135" y="217"/>
                  </a:lnTo>
                  <a:lnTo>
                    <a:pt x="141" y="210"/>
                  </a:lnTo>
                  <a:lnTo>
                    <a:pt x="147" y="204"/>
                  </a:lnTo>
                  <a:lnTo>
                    <a:pt x="153" y="198"/>
                  </a:lnTo>
                  <a:lnTo>
                    <a:pt x="160" y="193"/>
                  </a:lnTo>
                  <a:lnTo>
                    <a:pt x="167" y="187"/>
                  </a:lnTo>
                  <a:lnTo>
                    <a:pt x="174" y="183"/>
                  </a:lnTo>
                  <a:lnTo>
                    <a:pt x="182" y="179"/>
                  </a:lnTo>
                  <a:lnTo>
                    <a:pt x="190" y="176"/>
                  </a:lnTo>
                  <a:lnTo>
                    <a:pt x="190" y="176"/>
                  </a:lnTo>
                  <a:lnTo>
                    <a:pt x="182" y="162"/>
                  </a:lnTo>
                  <a:lnTo>
                    <a:pt x="179" y="154"/>
                  </a:lnTo>
                  <a:lnTo>
                    <a:pt x="176" y="147"/>
                  </a:lnTo>
                  <a:lnTo>
                    <a:pt x="174" y="139"/>
                  </a:lnTo>
                  <a:lnTo>
                    <a:pt x="172" y="130"/>
                  </a:lnTo>
                  <a:lnTo>
                    <a:pt x="171" y="122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1" y="102"/>
                  </a:lnTo>
                  <a:lnTo>
                    <a:pt x="173" y="90"/>
                  </a:lnTo>
                  <a:lnTo>
                    <a:pt x="176" y="79"/>
                  </a:lnTo>
                  <a:lnTo>
                    <a:pt x="180" y="69"/>
                  </a:lnTo>
                  <a:lnTo>
                    <a:pt x="184" y="59"/>
                  </a:lnTo>
                  <a:lnTo>
                    <a:pt x="190" y="50"/>
                  </a:lnTo>
                  <a:lnTo>
                    <a:pt x="196" y="41"/>
                  </a:lnTo>
                  <a:lnTo>
                    <a:pt x="204" y="33"/>
                  </a:lnTo>
                  <a:lnTo>
                    <a:pt x="212" y="26"/>
                  </a:lnTo>
                  <a:lnTo>
                    <a:pt x="220" y="19"/>
                  </a:lnTo>
                  <a:lnTo>
                    <a:pt x="230" y="14"/>
                  </a:lnTo>
                  <a:lnTo>
                    <a:pt x="240" y="9"/>
                  </a:lnTo>
                  <a:lnTo>
                    <a:pt x="251" y="5"/>
                  </a:lnTo>
                  <a:lnTo>
                    <a:pt x="261" y="2"/>
                  </a:lnTo>
                  <a:lnTo>
                    <a:pt x="273" y="1"/>
                  </a:lnTo>
                  <a:lnTo>
                    <a:pt x="284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85" y="1"/>
                  </a:lnTo>
                  <a:lnTo>
                    <a:pt x="715" y="4"/>
                  </a:lnTo>
                  <a:lnTo>
                    <a:pt x="743" y="8"/>
                  </a:lnTo>
                  <a:lnTo>
                    <a:pt x="768" y="13"/>
                  </a:lnTo>
                  <a:lnTo>
                    <a:pt x="791" y="20"/>
                  </a:lnTo>
                  <a:lnTo>
                    <a:pt x="814" y="27"/>
                  </a:lnTo>
                  <a:lnTo>
                    <a:pt x="858" y="43"/>
                  </a:lnTo>
                  <a:lnTo>
                    <a:pt x="858" y="43"/>
                  </a:lnTo>
                  <a:lnTo>
                    <a:pt x="897" y="57"/>
                  </a:lnTo>
                  <a:lnTo>
                    <a:pt x="918" y="64"/>
                  </a:lnTo>
                  <a:lnTo>
                    <a:pt x="941" y="71"/>
                  </a:lnTo>
                  <a:lnTo>
                    <a:pt x="966" y="78"/>
                  </a:lnTo>
                  <a:lnTo>
                    <a:pt x="992" y="84"/>
                  </a:lnTo>
                  <a:lnTo>
                    <a:pt x="1021" y="90"/>
                  </a:lnTo>
                  <a:lnTo>
                    <a:pt x="1054" y="96"/>
                  </a:lnTo>
                  <a:lnTo>
                    <a:pt x="1054" y="96"/>
                  </a:lnTo>
                  <a:lnTo>
                    <a:pt x="1059" y="97"/>
                  </a:lnTo>
                  <a:lnTo>
                    <a:pt x="1063" y="99"/>
                  </a:lnTo>
                  <a:lnTo>
                    <a:pt x="1067" y="102"/>
                  </a:lnTo>
                  <a:lnTo>
                    <a:pt x="1071" y="105"/>
                  </a:lnTo>
                  <a:lnTo>
                    <a:pt x="1074" y="109"/>
                  </a:lnTo>
                  <a:lnTo>
                    <a:pt x="1076" y="114"/>
                  </a:lnTo>
                  <a:lnTo>
                    <a:pt x="1077" y="118"/>
                  </a:lnTo>
                  <a:lnTo>
                    <a:pt x="1078" y="124"/>
                  </a:lnTo>
                  <a:lnTo>
                    <a:pt x="1078" y="606"/>
                  </a:lnTo>
                  <a:lnTo>
                    <a:pt x="1078" y="606"/>
                  </a:lnTo>
                  <a:lnTo>
                    <a:pt x="1077" y="611"/>
                  </a:lnTo>
                  <a:lnTo>
                    <a:pt x="1076" y="617"/>
                  </a:lnTo>
                  <a:lnTo>
                    <a:pt x="1073" y="621"/>
                  </a:lnTo>
                  <a:lnTo>
                    <a:pt x="1070" y="625"/>
                  </a:lnTo>
                  <a:lnTo>
                    <a:pt x="1065" y="629"/>
                  </a:lnTo>
                  <a:lnTo>
                    <a:pt x="1061" y="631"/>
                  </a:lnTo>
                  <a:lnTo>
                    <a:pt x="1055" y="633"/>
                  </a:lnTo>
                  <a:lnTo>
                    <a:pt x="1050" y="634"/>
                  </a:lnTo>
                  <a:lnTo>
                    <a:pt x="1050" y="634"/>
                  </a:lnTo>
                  <a:lnTo>
                    <a:pt x="1037" y="634"/>
                  </a:lnTo>
                  <a:lnTo>
                    <a:pt x="1026" y="636"/>
                  </a:lnTo>
                  <a:lnTo>
                    <a:pt x="1013" y="640"/>
                  </a:lnTo>
                  <a:lnTo>
                    <a:pt x="1000" y="644"/>
                  </a:lnTo>
                  <a:lnTo>
                    <a:pt x="987" y="650"/>
                  </a:lnTo>
                  <a:lnTo>
                    <a:pt x="974" y="656"/>
                  </a:lnTo>
                  <a:lnTo>
                    <a:pt x="960" y="664"/>
                  </a:lnTo>
                  <a:lnTo>
                    <a:pt x="946" y="673"/>
                  </a:lnTo>
                  <a:lnTo>
                    <a:pt x="931" y="683"/>
                  </a:lnTo>
                  <a:lnTo>
                    <a:pt x="917" y="694"/>
                  </a:lnTo>
                  <a:lnTo>
                    <a:pt x="903" y="707"/>
                  </a:lnTo>
                  <a:lnTo>
                    <a:pt x="889" y="719"/>
                  </a:lnTo>
                  <a:lnTo>
                    <a:pt x="876" y="733"/>
                  </a:lnTo>
                  <a:lnTo>
                    <a:pt x="862" y="747"/>
                  </a:lnTo>
                  <a:lnTo>
                    <a:pt x="848" y="762"/>
                  </a:lnTo>
                  <a:lnTo>
                    <a:pt x="834" y="777"/>
                  </a:lnTo>
                  <a:lnTo>
                    <a:pt x="821" y="794"/>
                  </a:lnTo>
                  <a:lnTo>
                    <a:pt x="809" y="811"/>
                  </a:lnTo>
                  <a:lnTo>
                    <a:pt x="797" y="829"/>
                  </a:lnTo>
                  <a:lnTo>
                    <a:pt x="785" y="847"/>
                  </a:lnTo>
                  <a:lnTo>
                    <a:pt x="775" y="865"/>
                  </a:lnTo>
                  <a:lnTo>
                    <a:pt x="764" y="884"/>
                  </a:lnTo>
                  <a:lnTo>
                    <a:pt x="755" y="904"/>
                  </a:lnTo>
                  <a:lnTo>
                    <a:pt x="746" y="923"/>
                  </a:lnTo>
                  <a:lnTo>
                    <a:pt x="737" y="943"/>
                  </a:lnTo>
                  <a:lnTo>
                    <a:pt x="730" y="963"/>
                  </a:lnTo>
                  <a:lnTo>
                    <a:pt x="724" y="983"/>
                  </a:lnTo>
                  <a:lnTo>
                    <a:pt x="719" y="1005"/>
                  </a:lnTo>
                  <a:lnTo>
                    <a:pt x="714" y="1025"/>
                  </a:lnTo>
                  <a:lnTo>
                    <a:pt x="711" y="1046"/>
                  </a:lnTo>
                  <a:lnTo>
                    <a:pt x="710" y="1066"/>
                  </a:lnTo>
                  <a:lnTo>
                    <a:pt x="709" y="1087"/>
                  </a:lnTo>
                  <a:lnTo>
                    <a:pt x="709" y="1087"/>
                  </a:lnTo>
                  <a:lnTo>
                    <a:pt x="709" y="1096"/>
                  </a:lnTo>
                  <a:lnTo>
                    <a:pt x="707" y="1106"/>
                  </a:lnTo>
                  <a:lnTo>
                    <a:pt x="706" y="1115"/>
                  </a:lnTo>
                  <a:lnTo>
                    <a:pt x="703" y="1124"/>
                  </a:lnTo>
                  <a:lnTo>
                    <a:pt x="700" y="1132"/>
                  </a:lnTo>
                  <a:lnTo>
                    <a:pt x="696" y="1140"/>
                  </a:lnTo>
                  <a:lnTo>
                    <a:pt x="692" y="1147"/>
                  </a:lnTo>
                  <a:lnTo>
                    <a:pt x="687" y="1154"/>
                  </a:lnTo>
                  <a:lnTo>
                    <a:pt x="681" y="1160"/>
                  </a:lnTo>
                  <a:lnTo>
                    <a:pt x="675" y="1166"/>
                  </a:lnTo>
                  <a:lnTo>
                    <a:pt x="669" y="1171"/>
                  </a:lnTo>
                  <a:lnTo>
                    <a:pt x="662" y="1176"/>
                  </a:lnTo>
                  <a:lnTo>
                    <a:pt x="654" y="1179"/>
                  </a:lnTo>
                  <a:lnTo>
                    <a:pt x="647" y="1182"/>
                  </a:lnTo>
                  <a:lnTo>
                    <a:pt x="637" y="1185"/>
                  </a:lnTo>
                  <a:lnTo>
                    <a:pt x="629" y="1186"/>
                  </a:lnTo>
                  <a:lnTo>
                    <a:pt x="629" y="1186"/>
                  </a:lnTo>
                  <a:lnTo>
                    <a:pt x="617" y="1187"/>
                  </a:lnTo>
                  <a:lnTo>
                    <a:pt x="617" y="1187"/>
                  </a:lnTo>
                  <a:close/>
                  <a:moveTo>
                    <a:pt x="114" y="566"/>
                  </a:moveTo>
                  <a:lnTo>
                    <a:pt x="114" y="566"/>
                  </a:lnTo>
                  <a:lnTo>
                    <a:pt x="102" y="567"/>
                  </a:lnTo>
                  <a:lnTo>
                    <a:pt x="92" y="571"/>
                  </a:lnTo>
                  <a:lnTo>
                    <a:pt x="82" y="576"/>
                  </a:lnTo>
                  <a:lnTo>
                    <a:pt x="74" y="583"/>
                  </a:lnTo>
                  <a:lnTo>
                    <a:pt x="67" y="591"/>
                  </a:lnTo>
                  <a:lnTo>
                    <a:pt x="62" y="602"/>
                  </a:lnTo>
                  <a:lnTo>
                    <a:pt x="59" y="612"/>
                  </a:lnTo>
                  <a:lnTo>
                    <a:pt x="58" y="623"/>
                  </a:lnTo>
                  <a:lnTo>
                    <a:pt x="58" y="623"/>
                  </a:lnTo>
                  <a:lnTo>
                    <a:pt x="59" y="635"/>
                  </a:lnTo>
                  <a:lnTo>
                    <a:pt x="62" y="645"/>
                  </a:lnTo>
                  <a:lnTo>
                    <a:pt x="67" y="655"/>
                  </a:lnTo>
                  <a:lnTo>
                    <a:pt x="74" y="663"/>
                  </a:lnTo>
                  <a:lnTo>
                    <a:pt x="82" y="670"/>
                  </a:lnTo>
                  <a:lnTo>
                    <a:pt x="92" y="675"/>
                  </a:lnTo>
                  <a:lnTo>
                    <a:pt x="102" y="678"/>
                  </a:lnTo>
                  <a:lnTo>
                    <a:pt x="114" y="680"/>
                  </a:lnTo>
                  <a:lnTo>
                    <a:pt x="568" y="680"/>
                  </a:lnTo>
                  <a:lnTo>
                    <a:pt x="568" y="680"/>
                  </a:lnTo>
                  <a:lnTo>
                    <a:pt x="574" y="680"/>
                  </a:lnTo>
                  <a:lnTo>
                    <a:pt x="581" y="683"/>
                  </a:lnTo>
                  <a:lnTo>
                    <a:pt x="586" y="687"/>
                  </a:lnTo>
                  <a:lnTo>
                    <a:pt x="591" y="692"/>
                  </a:lnTo>
                  <a:lnTo>
                    <a:pt x="591" y="692"/>
                  </a:lnTo>
                  <a:lnTo>
                    <a:pt x="594" y="699"/>
                  </a:lnTo>
                  <a:lnTo>
                    <a:pt x="595" y="705"/>
                  </a:lnTo>
                  <a:lnTo>
                    <a:pt x="596" y="712"/>
                  </a:lnTo>
                  <a:lnTo>
                    <a:pt x="594" y="718"/>
                  </a:lnTo>
                  <a:lnTo>
                    <a:pt x="594" y="718"/>
                  </a:lnTo>
                  <a:lnTo>
                    <a:pt x="584" y="746"/>
                  </a:lnTo>
                  <a:lnTo>
                    <a:pt x="573" y="783"/>
                  </a:lnTo>
                  <a:lnTo>
                    <a:pt x="561" y="825"/>
                  </a:lnTo>
                  <a:lnTo>
                    <a:pt x="550" y="870"/>
                  </a:lnTo>
                  <a:lnTo>
                    <a:pt x="545" y="893"/>
                  </a:lnTo>
                  <a:lnTo>
                    <a:pt x="541" y="917"/>
                  </a:lnTo>
                  <a:lnTo>
                    <a:pt x="537" y="939"/>
                  </a:lnTo>
                  <a:lnTo>
                    <a:pt x="534" y="961"/>
                  </a:lnTo>
                  <a:lnTo>
                    <a:pt x="533" y="981"/>
                  </a:lnTo>
                  <a:lnTo>
                    <a:pt x="533" y="1001"/>
                  </a:lnTo>
                  <a:lnTo>
                    <a:pt x="534" y="1018"/>
                  </a:lnTo>
                  <a:lnTo>
                    <a:pt x="539" y="1034"/>
                  </a:lnTo>
                  <a:lnTo>
                    <a:pt x="539" y="1034"/>
                  </a:lnTo>
                  <a:lnTo>
                    <a:pt x="543" y="1047"/>
                  </a:lnTo>
                  <a:lnTo>
                    <a:pt x="547" y="1058"/>
                  </a:lnTo>
                  <a:lnTo>
                    <a:pt x="551" y="1069"/>
                  </a:lnTo>
                  <a:lnTo>
                    <a:pt x="556" y="1079"/>
                  </a:lnTo>
                  <a:lnTo>
                    <a:pt x="561" y="1088"/>
                  </a:lnTo>
                  <a:lnTo>
                    <a:pt x="567" y="1096"/>
                  </a:lnTo>
                  <a:lnTo>
                    <a:pt x="572" y="1105"/>
                  </a:lnTo>
                  <a:lnTo>
                    <a:pt x="577" y="1111"/>
                  </a:lnTo>
                  <a:lnTo>
                    <a:pt x="583" y="1116"/>
                  </a:lnTo>
                  <a:lnTo>
                    <a:pt x="589" y="1121"/>
                  </a:lnTo>
                  <a:lnTo>
                    <a:pt x="594" y="1125"/>
                  </a:lnTo>
                  <a:lnTo>
                    <a:pt x="600" y="1127"/>
                  </a:lnTo>
                  <a:lnTo>
                    <a:pt x="605" y="1129"/>
                  </a:lnTo>
                  <a:lnTo>
                    <a:pt x="611" y="1131"/>
                  </a:lnTo>
                  <a:lnTo>
                    <a:pt x="616" y="1131"/>
                  </a:lnTo>
                  <a:lnTo>
                    <a:pt x="621" y="1131"/>
                  </a:lnTo>
                  <a:lnTo>
                    <a:pt x="621" y="1131"/>
                  </a:lnTo>
                  <a:lnTo>
                    <a:pt x="628" y="1129"/>
                  </a:lnTo>
                  <a:lnTo>
                    <a:pt x="634" y="1126"/>
                  </a:lnTo>
                  <a:lnTo>
                    <a:pt x="640" y="1122"/>
                  </a:lnTo>
                  <a:lnTo>
                    <a:pt x="644" y="1117"/>
                  </a:lnTo>
                  <a:lnTo>
                    <a:pt x="648" y="1111"/>
                  </a:lnTo>
                  <a:lnTo>
                    <a:pt x="651" y="1104"/>
                  </a:lnTo>
                  <a:lnTo>
                    <a:pt x="652" y="1095"/>
                  </a:lnTo>
                  <a:lnTo>
                    <a:pt x="653" y="1087"/>
                  </a:lnTo>
                  <a:lnTo>
                    <a:pt x="653" y="1087"/>
                  </a:lnTo>
                  <a:lnTo>
                    <a:pt x="653" y="1065"/>
                  </a:lnTo>
                  <a:lnTo>
                    <a:pt x="655" y="1044"/>
                  </a:lnTo>
                  <a:lnTo>
                    <a:pt x="658" y="1023"/>
                  </a:lnTo>
                  <a:lnTo>
                    <a:pt x="662" y="1002"/>
                  </a:lnTo>
                  <a:lnTo>
                    <a:pt x="667" y="979"/>
                  </a:lnTo>
                  <a:lnTo>
                    <a:pt x="673" y="958"/>
                  </a:lnTo>
                  <a:lnTo>
                    <a:pt x="680" y="937"/>
                  </a:lnTo>
                  <a:lnTo>
                    <a:pt x="688" y="916"/>
                  </a:lnTo>
                  <a:lnTo>
                    <a:pt x="696" y="894"/>
                  </a:lnTo>
                  <a:lnTo>
                    <a:pt x="706" y="874"/>
                  </a:lnTo>
                  <a:lnTo>
                    <a:pt x="716" y="854"/>
                  </a:lnTo>
                  <a:lnTo>
                    <a:pt x="727" y="834"/>
                  </a:lnTo>
                  <a:lnTo>
                    <a:pt x="738" y="815"/>
                  </a:lnTo>
                  <a:lnTo>
                    <a:pt x="752" y="795"/>
                  </a:lnTo>
                  <a:lnTo>
                    <a:pt x="764" y="776"/>
                  </a:lnTo>
                  <a:lnTo>
                    <a:pt x="777" y="758"/>
                  </a:lnTo>
                  <a:lnTo>
                    <a:pt x="791" y="741"/>
                  </a:lnTo>
                  <a:lnTo>
                    <a:pt x="805" y="724"/>
                  </a:lnTo>
                  <a:lnTo>
                    <a:pt x="820" y="708"/>
                  </a:lnTo>
                  <a:lnTo>
                    <a:pt x="834" y="692"/>
                  </a:lnTo>
                  <a:lnTo>
                    <a:pt x="850" y="677"/>
                  </a:lnTo>
                  <a:lnTo>
                    <a:pt x="866" y="664"/>
                  </a:lnTo>
                  <a:lnTo>
                    <a:pt x="881" y="651"/>
                  </a:lnTo>
                  <a:lnTo>
                    <a:pt x="896" y="639"/>
                  </a:lnTo>
                  <a:lnTo>
                    <a:pt x="912" y="628"/>
                  </a:lnTo>
                  <a:lnTo>
                    <a:pt x="928" y="618"/>
                  </a:lnTo>
                  <a:lnTo>
                    <a:pt x="944" y="609"/>
                  </a:lnTo>
                  <a:lnTo>
                    <a:pt x="960" y="601"/>
                  </a:lnTo>
                  <a:lnTo>
                    <a:pt x="975" y="593"/>
                  </a:lnTo>
                  <a:lnTo>
                    <a:pt x="991" y="587"/>
                  </a:lnTo>
                  <a:lnTo>
                    <a:pt x="1006" y="582"/>
                  </a:lnTo>
                  <a:lnTo>
                    <a:pt x="1021" y="579"/>
                  </a:lnTo>
                  <a:lnTo>
                    <a:pt x="1021" y="148"/>
                  </a:lnTo>
                  <a:lnTo>
                    <a:pt x="1021" y="148"/>
                  </a:lnTo>
                  <a:lnTo>
                    <a:pt x="992" y="142"/>
                  </a:lnTo>
                  <a:lnTo>
                    <a:pt x="965" y="136"/>
                  </a:lnTo>
                  <a:lnTo>
                    <a:pt x="939" y="130"/>
                  </a:lnTo>
                  <a:lnTo>
                    <a:pt x="917" y="124"/>
                  </a:lnTo>
                  <a:lnTo>
                    <a:pt x="876" y="110"/>
                  </a:lnTo>
                  <a:lnTo>
                    <a:pt x="838" y="96"/>
                  </a:lnTo>
                  <a:lnTo>
                    <a:pt x="838" y="96"/>
                  </a:lnTo>
                  <a:lnTo>
                    <a:pt x="796" y="80"/>
                  </a:lnTo>
                  <a:lnTo>
                    <a:pt x="775" y="73"/>
                  </a:lnTo>
                  <a:lnTo>
                    <a:pt x="754" y="68"/>
                  </a:lnTo>
                  <a:lnTo>
                    <a:pt x="731" y="63"/>
                  </a:lnTo>
                  <a:lnTo>
                    <a:pt x="707" y="59"/>
                  </a:lnTo>
                  <a:lnTo>
                    <a:pt x="681" y="57"/>
                  </a:lnTo>
                  <a:lnTo>
                    <a:pt x="653" y="56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273" y="57"/>
                  </a:lnTo>
                  <a:lnTo>
                    <a:pt x="262" y="61"/>
                  </a:lnTo>
                  <a:lnTo>
                    <a:pt x="253" y="66"/>
                  </a:lnTo>
                  <a:lnTo>
                    <a:pt x="244" y="73"/>
                  </a:lnTo>
                  <a:lnTo>
                    <a:pt x="238" y="81"/>
                  </a:lnTo>
                  <a:lnTo>
                    <a:pt x="231" y="92"/>
                  </a:lnTo>
                  <a:lnTo>
                    <a:pt x="228" y="102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8" y="125"/>
                  </a:lnTo>
                  <a:lnTo>
                    <a:pt x="231" y="135"/>
                  </a:lnTo>
                  <a:lnTo>
                    <a:pt x="238" y="145"/>
                  </a:lnTo>
                  <a:lnTo>
                    <a:pt x="244" y="153"/>
                  </a:lnTo>
                  <a:lnTo>
                    <a:pt x="253" y="160"/>
                  </a:lnTo>
                  <a:lnTo>
                    <a:pt x="262" y="165"/>
                  </a:lnTo>
                  <a:lnTo>
                    <a:pt x="273" y="168"/>
                  </a:lnTo>
                  <a:lnTo>
                    <a:pt x="284" y="169"/>
                  </a:lnTo>
                  <a:lnTo>
                    <a:pt x="284" y="169"/>
                  </a:lnTo>
                  <a:lnTo>
                    <a:pt x="290" y="170"/>
                  </a:lnTo>
                  <a:lnTo>
                    <a:pt x="295" y="172"/>
                  </a:lnTo>
                  <a:lnTo>
                    <a:pt x="300" y="174"/>
                  </a:lnTo>
                  <a:lnTo>
                    <a:pt x="304" y="178"/>
                  </a:lnTo>
                  <a:lnTo>
                    <a:pt x="307" y="182"/>
                  </a:lnTo>
                  <a:lnTo>
                    <a:pt x="310" y="187"/>
                  </a:lnTo>
                  <a:lnTo>
                    <a:pt x="312" y="193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12" y="204"/>
                  </a:lnTo>
                  <a:lnTo>
                    <a:pt x="310" y="209"/>
                  </a:lnTo>
                  <a:lnTo>
                    <a:pt x="307" y="214"/>
                  </a:lnTo>
                  <a:lnTo>
                    <a:pt x="304" y="218"/>
                  </a:lnTo>
                  <a:lnTo>
                    <a:pt x="300" y="222"/>
                  </a:lnTo>
                  <a:lnTo>
                    <a:pt x="295" y="224"/>
                  </a:lnTo>
                  <a:lnTo>
                    <a:pt x="290" y="226"/>
                  </a:lnTo>
                  <a:lnTo>
                    <a:pt x="284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16" y="228"/>
                  </a:lnTo>
                  <a:lnTo>
                    <a:pt x="205" y="231"/>
                  </a:lnTo>
                  <a:lnTo>
                    <a:pt x="196" y="236"/>
                  </a:lnTo>
                  <a:lnTo>
                    <a:pt x="187" y="243"/>
                  </a:lnTo>
                  <a:lnTo>
                    <a:pt x="180" y="251"/>
                  </a:lnTo>
                  <a:lnTo>
                    <a:pt x="175" y="261"/>
                  </a:lnTo>
                  <a:lnTo>
                    <a:pt x="172" y="271"/>
                  </a:lnTo>
                  <a:lnTo>
                    <a:pt x="171" y="283"/>
                  </a:lnTo>
                  <a:lnTo>
                    <a:pt x="171" y="283"/>
                  </a:lnTo>
                  <a:lnTo>
                    <a:pt x="172" y="295"/>
                  </a:lnTo>
                  <a:lnTo>
                    <a:pt x="175" y="306"/>
                  </a:lnTo>
                  <a:lnTo>
                    <a:pt x="180" y="315"/>
                  </a:lnTo>
                  <a:lnTo>
                    <a:pt x="187" y="323"/>
                  </a:lnTo>
                  <a:lnTo>
                    <a:pt x="196" y="330"/>
                  </a:lnTo>
                  <a:lnTo>
                    <a:pt x="205" y="335"/>
                  </a:lnTo>
                  <a:lnTo>
                    <a:pt x="216" y="339"/>
                  </a:lnTo>
                  <a:lnTo>
                    <a:pt x="227" y="340"/>
                  </a:lnTo>
                  <a:lnTo>
                    <a:pt x="227" y="340"/>
                  </a:lnTo>
                  <a:lnTo>
                    <a:pt x="233" y="340"/>
                  </a:lnTo>
                  <a:lnTo>
                    <a:pt x="239" y="342"/>
                  </a:lnTo>
                  <a:lnTo>
                    <a:pt x="244" y="345"/>
                  </a:lnTo>
                  <a:lnTo>
                    <a:pt x="248" y="348"/>
                  </a:lnTo>
                  <a:lnTo>
                    <a:pt x="251" y="352"/>
                  </a:lnTo>
                  <a:lnTo>
                    <a:pt x="254" y="357"/>
                  </a:lnTo>
                  <a:lnTo>
                    <a:pt x="255" y="362"/>
                  </a:lnTo>
                  <a:lnTo>
                    <a:pt x="256" y="368"/>
                  </a:lnTo>
                  <a:lnTo>
                    <a:pt x="256" y="368"/>
                  </a:lnTo>
                  <a:lnTo>
                    <a:pt x="255" y="374"/>
                  </a:lnTo>
                  <a:lnTo>
                    <a:pt x="254" y="379"/>
                  </a:lnTo>
                  <a:lnTo>
                    <a:pt x="251" y="384"/>
                  </a:lnTo>
                  <a:lnTo>
                    <a:pt x="248" y="388"/>
                  </a:lnTo>
                  <a:lnTo>
                    <a:pt x="244" y="391"/>
                  </a:lnTo>
                  <a:lnTo>
                    <a:pt x="239" y="395"/>
                  </a:lnTo>
                  <a:lnTo>
                    <a:pt x="233" y="396"/>
                  </a:lnTo>
                  <a:lnTo>
                    <a:pt x="227" y="397"/>
                  </a:lnTo>
                  <a:lnTo>
                    <a:pt x="171" y="397"/>
                  </a:lnTo>
                  <a:lnTo>
                    <a:pt x="171" y="397"/>
                  </a:lnTo>
                  <a:lnTo>
                    <a:pt x="160" y="398"/>
                  </a:lnTo>
                  <a:lnTo>
                    <a:pt x="149" y="401"/>
                  </a:lnTo>
                  <a:lnTo>
                    <a:pt x="139" y="407"/>
                  </a:lnTo>
                  <a:lnTo>
                    <a:pt x="130" y="413"/>
                  </a:lnTo>
                  <a:lnTo>
                    <a:pt x="123" y="422"/>
                  </a:lnTo>
                  <a:lnTo>
                    <a:pt x="118" y="431"/>
                  </a:lnTo>
                  <a:lnTo>
                    <a:pt x="115" y="442"/>
                  </a:lnTo>
                  <a:lnTo>
                    <a:pt x="114" y="453"/>
                  </a:lnTo>
                  <a:lnTo>
                    <a:pt x="114" y="453"/>
                  </a:lnTo>
                  <a:lnTo>
                    <a:pt x="115" y="464"/>
                  </a:lnTo>
                  <a:lnTo>
                    <a:pt x="118" y="475"/>
                  </a:lnTo>
                  <a:lnTo>
                    <a:pt x="123" y="484"/>
                  </a:lnTo>
                  <a:lnTo>
                    <a:pt x="130" y="493"/>
                  </a:lnTo>
                  <a:lnTo>
                    <a:pt x="139" y="501"/>
                  </a:lnTo>
                  <a:lnTo>
                    <a:pt x="149" y="506"/>
                  </a:lnTo>
                  <a:lnTo>
                    <a:pt x="160" y="509"/>
                  </a:lnTo>
                  <a:lnTo>
                    <a:pt x="171" y="510"/>
                  </a:lnTo>
                  <a:lnTo>
                    <a:pt x="171" y="510"/>
                  </a:lnTo>
                  <a:lnTo>
                    <a:pt x="176" y="511"/>
                  </a:lnTo>
                  <a:lnTo>
                    <a:pt x="182" y="512"/>
                  </a:lnTo>
                  <a:lnTo>
                    <a:pt x="187" y="515"/>
                  </a:lnTo>
                  <a:lnTo>
                    <a:pt x="191" y="518"/>
                  </a:lnTo>
                  <a:lnTo>
                    <a:pt x="194" y="523"/>
                  </a:lnTo>
                  <a:lnTo>
                    <a:pt x="197" y="527"/>
                  </a:lnTo>
                  <a:lnTo>
                    <a:pt x="198" y="533"/>
                  </a:lnTo>
                  <a:lnTo>
                    <a:pt x="199" y="538"/>
                  </a:lnTo>
                  <a:lnTo>
                    <a:pt x="199" y="538"/>
                  </a:lnTo>
                  <a:lnTo>
                    <a:pt x="198" y="544"/>
                  </a:lnTo>
                  <a:lnTo>
                    <a:pt x="197" y="549"/>
                  </a:lnTo>
                  <a:lnTo>
                    <a:pt x="194" y="554"/>
                  </a:lnTo>
                  <a:lnTo>
                    <a:pt x="191" y="558"/>
                  </a:lnTo>
                  <a:lnTo>
                    <a:pt x="187" y="562"/>
                  </a:lnTo>
                  <a:lnTo>
                    <a:pt x="182" y="564"/>
                  </a:lnTo>
                  <a:lnTo>
                    <a:pt x="176" y="566"/>
                  </a:lnTo>
                  <a:lnTo>
                    <a:pt x="171" y="566"/>
                  </a:lnTo>
                  <a:lnTo>
                    <a:pt x="114" y="5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1ec0abd8fdb_0_9"/>
            <p:cNvSpPr/>
            <p:nvPr/>
          </p:nvSpPr>
          <p:spPr>
            <a:xfrm>
              <a:off x="3632201" y="25400"/>
              <a:ext cx="88900" cy="187325"/>
            </a:xfrm>
            <a:custGeom>
              <a:rect b="b" l="l" r="r" t="t"/>
              <a:pathLst>
                <a:path extrusionOk="0" h="708" w="340">
                  <a:moveTo>
                    <a:pt x="311" y="708"/>
                  </a:moveTo>
                  <a:lnTo>
                    <a:pt x="29" y="708"/>
                  </a:lnTo>
                  <a:lnTo>
                    <a:pt x="29" y="708"/>
                  </a:lnTo>
                  <a:lnTo>
                    <a:pt x="23" y="708"/>
                  </a:lnTo>
                  <a:lnTo>
                    <a:pt x="17" y="706"/>
                  </a:lnTo>
                  <a:lnTo>
                    <a:pt x="12" y="703"/>
                  </a:lnTo>
                  <a:lnTo>
                    <a:pt x="8" y="700"/>
                  </a:lnTo>
                  <a:lnTo>
                    <a:pt x="4" y="695"/>
                  </a:lnTo>
                  <a:lnTo>
                    <a:pt x="2" y="690"/>
                  </a:lnTo>
                  <a:lnTo>
                    <a:pt x="0" y="685"/>
                  </a:lnTo>
                  <a:lnTo>
                    <a:pt x="0" y="67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0"/>
                  </a:lnTo>
                  <a:lnTo>
                    <a:pt x="323" y="2"/>
                  </a:lnTo>
                  <a:lnTo>
                    <a:pt x="328" y="4"/>
                  </a:lnTo>
                  <a:lnTo>
                    <a:pt x="332" y="8"/>
                  </a:lnTo>
                  <a:lnTo>
                    <a:pt x="336" y="12"/>
                  </a:lnTo>
                  <a:lnTo>
                    <a:pt x="338" y="17"/>
                  </a:lnTo>
                  <a:lnTo>
                    <a:pt x="340" y="22"/>
                  </a:lnTo>
                  <a:lnTo>
                    <a:pt x="340" y="28"/>
                  </a:lnTo>
                  <a:lnTo>
                    <a:pt x="340" y="679"/>
                  </a:lnTo>
                  <a:lnTo>
                    <a:pt x="340" y="679"/>
                  </a:lnTo>
                  <a:lnTo>
                    <a:pt x="340" y="685"/>
                  </a:lnTo>
                  <a:lnTo>
                    <a:pt x="338" y="690"/>
                  </a:lnTo>
                  <a:lnTo>
                    <a:pt x="336" y="695"/>
                  </a:lnTo>
                  <a:lnTo>
                    <a:pt x="332" y="700"/>
                  </a:lnTo>
                  <a:lnTo>
                    <a:pt x="328" y="703"/>
                  </a:lnTo>
                  <a:lnTo>
                    <a:pt x="323" y="706"/>
                  </a:lnTo>
                  <a:lnTo>
                    <a:pt x="317" y="708"/>
                  </a:lnTo>
                  <a:lnTo>
                    <a:pt x="311" y="708"/>
                  </a:lnTo>
                  <a:lnTo>
                    <a:pt x="311" y="708"/>
                  </a:lnTo>
                  <a:close/>
                  <a:moveTo>
                    <a:pt x="57" y="651"/>
                  </a:moveTo>
                  <a:lnTo>
                    <a:pt x="283" y="651"/>
                  </a:lnTo>
                  <a:lnTo>
                    <a:pt x="283" y="56"/>
                  </a:lnTo>
                  <a:lnTo>
                    <a:pt x="57" y="56"/>
                  </a:lnTo>
                  <a:lnTo>
                    <a:pt x="57" y="6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1ec0abd8fdb_0_9"/>
            <p:cNvSpPr/>
            <p:nvPr/>
          </p:nvSpPr>
          <p:spPr>
            <a:xfrm>
              <a:off x="3660776" y="53975"/>
              <a:ext cx="15875" cy="15875"/>
            </a:xfrm>
            <a:custGeom>
              <a:rect b="b" l="l" r="r" t="t"/>
              <a:pathLst>
                <a:path extrusionOk="0" h="56" w="57">
                  <a:moveTo>
                    <a:pt x="29" y="0"/>
                  </a:moveTo>
                  <a:lnTo>
                    <a:pt x="29" y="0"/>
                  </a:lnTo>
                  <a:lnTo>
                    <a:pt x="23" y="0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9" y="48"/>
                  </a:lnTo>
                  <a:lnTo>
                    <a:pt x="13" y="51"/>
                  </a:lnTo>
                  <a:lnTo>
                    <a:pt x="18" y="54"/>
                  </a:lnTo>
                  <a:lnTo>
                    <a:pt x="23" y="55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5" y="55"/>
                  </a:lnTo>
                  <a:lnTo>
                    <a:pt x="40" y="54"/>
                  </a:lnTo>
                  <a:lnTo>
                    <a:pt x="45" y="51"/>
                  </a:lnTo>
                  <a:lnTo>
                    <a:pt x="49" y="48"/>
                  </a:lnTo>
                  <a:lnTo>
                    <a:pt x="52" y="44"/>
                  </a:lnTo>
                  <a:lnTo>
                    <a:pt x="55" y="39"/>
                  </a:lnTo>
                  <a:lnTo>
                    <a:pt x="56" y="34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6" y="22"/>
                  </a:lnTo>
                  <a:lnTo>
                    <a:pt x="55" y="17"/>
                  </a:lnTo>
                  <a:lnTo>
                    <a:pt x="52" y="12"/>
                  </a:lnTo>
                  <a:lnTo>
                    <a:pt x="49" y="8"/>
                  </a:lnTo>
                  <a:lnTo>
                    <a:pt x="45" y="5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fee89ec9e9_0_128"/>
          <p:cNvSpPr txBox="1"/>
          <p:nvPr/>
        </p:nvSpPr>
        <p:spPr>
          <a:xfrm>
            <a:off x="550863" y="416741"/>
            <a:ext cx="8515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Security Solutions that Enable</a:t>
            </a:r>
            <a:endParaRPr b="0" i="0" sz="40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fee89ec9e9_0_128"/>
          <p:cNvSpPr/>
          <p:nvPr/>
        </p:nvSpPr>
        <p:spPr>
          <a:xfrm>
            <a:off x="550863" y="1560962"/>
            <a:ext cx="4143800" cy="2101265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0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 Trust Frameworks</a:t>
            </a:r>
            <a:endParaRPr/>
          </a:p>
        </p:txBody>
      </p:sp>
      <p:sp>
        <p:nvSpPr>
          <p:cNvPr id="709" name="Google Shape;709;g1fee89ec9e9_0_128"/>
          <p:cNvSpPr/>
          <p:nvPr/>
        </p:nvSpPr>
        <p:spPr>
          <a:xfrm>
            <a:off x="550863" y="4090348"/>
            <a:ext cx="4143800" cy="2101265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0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Build-Time and Registry Scanning</a:t>
            </a:r>
            <a:endParaRPr/>
          </a:p>
        </p:txBody>
      </p:sp>
      <p:pic>
        <p:nvPicPr>
          <p:cNvPr id="710" name="Google Shape;710;g1fee89ec9e9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79" y="2341409"/>
            <a:ext cx="540371" cy="54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fee89ec9e9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337" y="4872652"/>
            <a:ext cx="601055" cy="53665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fee89ec9e9_0_128"/>
          <p:cNvSpPr/>
          <p:nvPr/>
        </p:nvSpPr>
        <p:spPr>
          <a:xfrm>
            <a:off x="4697684" y="1560962"/>
            <a:ext cx="6943453" cy="21012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68000" spcFirstLastPara="1" rIns="28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validate a users integrity when accessing internal resources. Reduces friction for ‘good’ users and create friction for ‘malicious’ users. </a:t>
            </a:r>
            <a:endParaRPr/>
          </a:p>
        </p:txBody>
      </p:sp>
      <p:sp>
        <p:nvSpPr>
          <p:cNvPr id="713" name="Google Shape;713;g1fee89ec9e9_0_128"/>
          <p:cNvSpPr/>
          <p:nvPr/>
        </p:nvSpPr>
        <p:spPr>
          <a:xfrm>
            <a:off x="4697684" y="4090348"/>
            <a:ext cx="6943453" cy="21012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68000" spcFirstLastPara="1" rIns="28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 for vulnerabilities, private keys, credentials, and other secrets stored in images or registry code.</a:t>
            </a:r>
            <a:endParaRPr/>
          </a:p>
        </p:txBody>
      </p:sp>
      <p:sp>
        <p:nvSpPr>
          <p:cNvPr id="714" name="Google Shape;714;g1fee89ec9e9_0_128"/>
          <p:cNvSpPr/>
          <p:nvPr/>
        </p:nvSpPr>
        <p:spPr>
          <a:xfrm rot="5400000">
            <a:off x="4526959" y="2494687"/>
            <a:ext cx="546073" cy="233815"/>
          </a:xfrm>
          <a:prstGeom prst="triangle">
            <a:avLst>
              <a:gd fmla="val 50000" name="adj"/>
            </a:avLst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fee89ec9e9_0_128"/>
          <p:cNvSpPr/>
          <p:nvPr/>
        </p:nvSpPr>
        <p:spPr>
          <a:xfrm rot="5400000">
            <a:off x="4526959" y="5024073"/>
            <a:ext cx="546073" cy="233815"/>
          </a:xfrm>
          <a:prstGeom prst="triangle">
            <a:avLst>
              <a:gd fmla="val 50000" name="adj"/>
            </a:avLst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1fee89ec9e9_0_128"/>
          <p:cNvSpPr/>
          <p:nvPr/>
        </p:nvSpPr>
        <p:spPr>
          <a:xfrm>
            <a:off x="11569137" y="1560962"/>
            <a:ext cx="72000" cy="2101265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468000" spcFirstLastPara="1" rIns="28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fee89ec9e9_0_128"/>
          <p:cNvSpPr/>
          <p:nvPr/>
        </p:nvSpPr>
        <p:spPr>
          <a:xfrm>
            <a:off x="11569137" y="4090348"/>
            <a:ext cx="72000" cy="2101265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468000" spcFirstLastPara="1" rIns="288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fee89ec9e9_0_66"/>
          <p:cNvSpPr txBox="1"/>
          <p:nvPr/>
        </p:nvSpPr>
        <p:spPr>
          <a:xfrm>
            <a:off x="550863" y="416741"/>
            <a:ext cx="8515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lang="en-CA" sz="4000">
                <a:solidFill>
                  <a:srgbClr val="1C1B54"/>
                </a:solidFill>
              </a:rPr>
              <a:t>Solutions in Action</a:t>
            </a:r>
            <a:endParaRPr/>
          </a:p>
        </p:txBody>
      </p:sp>
      <p:sp>
        <p:nvSpPr>
          <p:cNvPr id="723" name="Google Shape;723;g1fee89ec9e9_0_66"/>
          <p:cNvSpPr/>
          <p:nvPr/>
        </p:nvSpPr>
        <p:spPr>
          <a:xfrm>
            <a:off x="550862" y="1828800"/>
            <a:ext cx="5329237" cy="128016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584000" spcFirstLastPara="1" rIns="180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Zero-Trust </a:t>
            </a:r>
            <a:endParaRPr/>
          </a:p>
        </p:txBody>
      </p:sp>
      <p:sp>
        <p:nvSpPr>
          <p:cNvPr id="724" name="Google Shape;724;g1fee89ec9e9_0_66"/>
          <p:cNvSpPr/>
          <p:nvPr/>
        </p:nvSpPr>
        <p:spPr>
          <a:xfrm>
            <a:off x="6311899" y="1828800"/>
            <a:ext cx="5329237" cy="128016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584000" spcFirstLastPara="1" rIns="180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Build-Time and Registry Scanning</a:t>
            </a:r>
            <a:endParaRPr/>
          </a:p>
        </p:txBody>
      </p:sp>
      <p:sp>
        <p:nvSpPr>
          <p:cNvPr id="725" name="Google Shape;725;g1fee89ec9e9_0_66"/>
          <p:cNvSpPr/>
          <p:nvPr/>
        </p:nvSpPr>
        <p:spPr>
          <a:xfrm>
            <a:off x="550862" y="3108960"/>
            <a:ext cx="5329237" cy="2804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Builds trust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access and workflows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ability for lateral movement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Empowers modern developer work culture [work from home, shifted hours, dynamic location changes, etc]</a:t>
            </a:r>
            <a:endParaRPr/>
          </a:p>
        </p:txBody>
      </p:sp>
      <p:sp>
        <p:nvSpPr>
          <p:cNvPr id="726" name="Google Shape;726;g1fee89ec9e9_0_66"/>
          <p:cNvSpPr/>
          <p:nvPr/>
        </p:nvSpPr>
        <p:spPr>
          <a:xfrm>
            <a:off x="6311899" y="3108960"/>
            <a:ext cx="5329237" cy="2804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attack surface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workflows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Enables teams to release builds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Hardens static code and container image repos </a:t>
            </a:r>
            <a:endParaRPr/>
          </a:p>
        </p:txBody>
      </p:sp>
      <p:sp>
        <p:nvSpPr>
          <p:cNvPr id="727" name="Google Shape;727;g1fee89ec9e9_0_66"/>
          <p:cNvSpPr/>
          <p:nvPr/>
        </p:nvSpPr>
        <p:spPr>
          <a:xfrm>
            <a:off x="733044" y="1611376"/>
            <a:ext cx="1034479" cy="128016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fee89ec9e9_0_66"/>
          <p:cNvSpPr/>
          <p:nvPr/>
        </p:nvSpPr>
        <p:spPr>
          <a:xfrm>
            <a:off x="6494081" y="1611376"/>
            <a:ext cx="1034479" cy="1280160"/>
          </a:xfrm>
          <a:prstGeom prst="rect">
            <a:avLst/>
          </a:prstGeom>
          <a:solidFill>
            <a:srgbClr val="437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g1fee89ec9e9_0_66"/>
          <p:cNvGrpSpPr/>
          <p:nvPr/>
        </p:nvGrpSpPr>
        <p:grpSpPr>
          <a:xfrm>
            <a:off x="872461" y="1920240"/>
            <a:ext cx="755646" cy="662434"/>
            <a:chOff x="6088063" y="735013"/>
            <a:chExt cx="360363" cy="315913"/>
          </a:xfrm>
        </p:grpSpPr>
        <p:sp>
          <p:nvSpPr>
            <p:cNvPr id="730" name="Google Shape;730;g1fee89ec9e9_0_66"/>
            <p:cNvSpPr/>
            <p:nvPr/>
          </p:nvSpPr>
          <p:spPr>
            <a:xfrm>
              <a:off x="6088063" y="735013"/>
              <a:ext cx="360363" cy="315913"/>
            </a:xfrm>
            <a:custGeom>
              <a:rect b="b" l="l" r="r" t="t"/>
              <a:pathLst>
                <a:path extrusionOk="0" h="1191" w="1361">
                  <a:moveTo>
                    <a:pt x="425" y="1191"/>
                  </a:moveTo>
                  <a:lnTo>
                    <a:pt x="425" y="1191"/>
                  </a:lnTo>
                  <a:lnTo>
                    <a:pt x="419" y="1190"/>
                  </a:lnTo>
                  <a:lnTo>
                    <a:pt x="414" y="1189"/>
                  </a:lnTo>
                  <a:lnTo>
                    <a:pt x="414" y="1189"/>
                  </a:lnTo>
                  <a:lnTo>
                    <a:pt x="410" y="1187"/>
                  </a:lnTo>
                  <a:lnTo>
                    <a:pt x="407" y="1185"/>
                  </a:lnTo>
                  <a:lnTo>
                    <a:pt x="401" y="1178"/>
                  </a:lnTo>
                  <a:lnTo>
                    <a:pt x="398" y="1171"/>
                  </a:lnTo>
                  <a:lnTo>
                    <a:pt x="397" y="1167"/>
                  </a:lnTo>
                  <a:lnTo>
                    <a:pt x="397" y="1163"/>
                  </a:lnTo>
                  <a:lnTo>
                    <a:pt x="397" y="964"/>
                  </a:lnTo>
                  <a:lnTo>
                    <a:pt x="28" y="964"/>
                  </a:lnTo>
                  <a:lnTo>
                    <a:pt x="28" y="964"/>
                  </a:lnTo>
                  <a:lnTo>
                    <a:pt x="22" y="964"/>
                  </a:lnTo>
                  <a:lnTo>
                    <a:pt x="17" y="962"/>
                  </a:lnTo>
                  <a:lnTo>
                    <a:pt x="12" y="960"/>
                  </a:lnTo>
                  <a:lnTo>
                    <a:pt x="8" y="956"/>
                  </a:lnTo>
                  <a:lnTo>
                    <a:pt x="4" y="952"/>
                  </a:lnTo>
                  <a:lnTo>
                    <a:pt x="2" y="947"/>
                  </a:lnTo>
                  <a:lnTo>
                    <a:pt x="0" y="942"/>
                  </a:lnTo>
                  <a:lnTo>
                    <a:pt x="0" y="93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3"/>
                  </a:lnTo>
                  <a:lnTo>
                    <a:pt x="1348" y="5"/>
                  </a:lnTo>
                  <a:lnTo>
                    <a:pt x="1352" y="9"/>
                  </a:lnTo>
                  <a:lnTo>
                    <a:pt x="1356" y="13"/>
                  </a:lnTo>
                  <a:lnTo>
                    <a:pt x="1358" y="18"/>
                  </a:lnTo>
                  <a:lnTo>
                    <a:pt x="1360" y="23"/>
                  </a:lnTo>
                  <a:lnTo>
                    <a:pt x="1361" y="28"/>
                  </a:lnTo>
                  <a:lnTo>
                    <a:pt x="1361" y="936"/>
                  </a:lnTo>
                  <a:lnTo>
                    <a:pt x="1361" y="936"/>
                  </a:lnTo>
                  <a:lnTo>
                    <a:pt x="1360" y="942"/>
                  </a:lnTo>
                  <a:lnTo>
                    <a:pt x="1358" y="947"/>
                  </a:lnTo>
                  <a:lnTo>
                    <a:pt x="1356" y="952"/>
                  </a:lnTo>
                  <a:lnTo>
                    <a:pt x="1352" y="956"/>
                  </a:lnTo>
                  <a:lnTo>
                    <a:pt x="1348" y="960"/>
                  </a:lnTo>
                  <a:lnTo>
                    <a:pt x="1342" y="962"/>
                  </a:lnTo>
                  <a:lnTo>
                    <a:pt x="1337" y="964"/>
                  </a:lnTo>
                  <a:lnTo>
                    <a:pt x="1332" y="964"/>
                  </a:lnTo>
                  <a:lnTo>
                    <a:pt x="664" y="964"/>
                  </a:lnTo>
                  <a:lnTo>
                    <a:pt x="444" y="1183"/>
                  </a:lnTo>
                  <a:lnTo>
                    <a:pt x="444" y="1183"/>
                  </a:lnTo>
                  <a:lnTo>
                    <a:pt x="440" y="1186"/>
                  </a:lnTo>
                  <a:lnTo>
                    <a:pt x="435" y="1189"/>
                  </a:lnTo>
                  <a:lnTo>
                    <a:pt x="430" y="1190"/>
                  </a:lnTo>
                  <a:lnTo>
                    <a:pt x="425" y="1191"/>
                  </a:lnTo>
                  <a:lnTo>
                    <a:pt x="425" y="1191"/>
                  </a:lnTo>
                  <a:close/>
                  <a:moveTo>
                    <a:pt x="56" y="907"/>
                  </a:moveTo>
                  <a:lnTo>
                    <a:pt x="425" y="907"/>
                  </a:lnTo>
                  <a:lnTo>
                    <a:pt x="425" y="907"/>
                  </a:lnTo>
                  <a:lnTo>
                    <a:pt x="430" y="908"/>
                  </a:lnTo>
                  <a:lnTo>
                    <a:pt x="436" y="910"/>
                  </a:lnTo>
                  <a:lnTo>
                    <a:pt x="440" y="912"/>
                  </a:lnTo>
                  <a:lnTo>
                    <a:pt x="444" y="916"/>
                  </a:lnTo>
                  <a:lnTo>
                    <a:pt x="448" y="920"/>
                  </a:lnTo>
                  <a:lnTo>
                    <a:pt x="450" y="925"/>
                  </a:lnTo>
                  <a:lnTo>
                    <a:pt x="452" y="931"/>
                  </a:lnTo>
                  <a:lnTo>
                    <a:pt x="453" y="936"/>
                  </a:lnTo>
                  <a:lnTo>
                    <a:pt x="453" y="1094"/>
                  </a:lnTo>
                  <a:lnTo>
                    <a:pt x="631" y="916"/>
                  </a:lnTo>
                  <a:lnTo>
                    <a:pt x="631" y="916"/>
                  </a:lnTo>
                  <a:lnTo>
                    <a:pt x="636" y="912"/>
                  </a:lnTo>
                  <a:lnTo>
                    <a:pt x="640" y="909"/>
                  </a:lnTo>
                  <a:lnTo>
                    <a:pt x="646" y="908"/>
                  </a:lnTo>
                  <a:lnTo>
                    <a:pt x="651" y="907"/>
                  </a:lnTo>
                  <a:lnTo>
                    <a:pt x="1303" y="907"/>
                  </a:lnTo>
                  <a:lnTo>
                    <a:pt x="1303" y="58"/>
                  </a:lnTo>
                  <a:lnTo>
                    <a:pt x="56" y="58"/>
                  </a:lnTo>
                  <a:lnTo>
                    <a:pt x="56" y="9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1fee89ec9e9_0_66"/>
            <p:cNvSpPr/>
            <p:nvPr/>
          </p:nvSpPr>
          <p:spPr>
            <a:xfrm>
              <a:off x="6223000" y="779463"/>
              <a:ext cx="104775" cy="120650"/>
            </a:xfrm>
            <a:custGeom>
              <a:rect b="b" l="l" r="r" t="t"/>
              <a:pathLst>
                <a:path extrusionOk="0" h="453" w="397">
                  <a:moveTo>
                    <a:pt x="198" y="453"/>
                  </a:moveTo>
                  <a:lnTo>
                    <a:pt x="198" y="453"/>
                  </a:lnTo>
                  <a:lnTo>
                    <a:pt x="193" y="452"/>
                  </a:lnTo>
                  <a:lnTo>
                    <a:pt x="187" y="451"/>
                  </a:lnTo>
                  <a:lnTo>
                    <a:pt x="183" y="448"/>
                  </a:lnTo>
                  <a:lnTo>
                    <a:pt x="178" y="445"/>
                  </a:lnTo>
                  <a:lnTo>
                    <a:pt x="175" y="440"/>
                  </a:lnTo>
                  <a:lnTo>
                    <a:pt x="172" y="436"/>
                  </a:lnTo>
                  <a:lnTo>
                    <a:pt x="171" y="430"/>
                  </a:lnTo>
                  <a:lnTo>
                    <a:pt x="170" y="425"/>
                  </a:lnTo>
                  <a:lnTo>
                    <a:pt x="170" y="369"/>
                  </a:lnTo>
                  <a:lnTo>
                    <a:pt x="170" y="369"/>
                  </a:lnTo>
                  <a:lnTo>
                    <a:pt x="171" y="363"/>
                  </a:lnTo>
                  <a:lnTo>
                    <a:pt x="172" y="358"/>
                  </a:lnTo>
                  <a:lnTo>
                    <a:pt x="175" y="352"/>
                  </a:lnTo>
                  <a:lnTo>
                    <a:pt x="178" y="348"/>
                  </a:lnTo>
                  <a:lnTo>
                    <a:pt x="183" y="344"/>
                  </a:lnTo>
                  <a:lnTo>
                    <a:pt x="187" y="342"/>
                  </a:lnTo>
                  <a:lnTo>
                    <a:pt x="193" y="340"/>
                  </a:lnTo>
                  <a:lnTo>
                    <a:pt x="198" y="340"/>
                  </a:lnTo>
                  <a:lnTo>
                    <a:pt x="198" y="340"/>
                  </a:lnTo>
                  <a:lnTo>
                    <a:pt x="213" y="339"/>
                  </a:lnTo>
                  <a:lnTo>
                    <a:pt x="226" y="337"/>
                  </a:lnTo>
                  <a:lnTo>
                    <a:pt x="240" y="333"/>
                  </a:lnTo>
                  <a:lnTo>
                    <a:pt x="254" y="328"/>
                  </a:lnTo>
                  <a:lnTo>
                    <a:pt x="266" y="323"/>
                  </a:lnTo>
                  <a:lnTo>
                    <a:pt x="278" y="316"/>
                  </a:lnTo>
                  <a:lnTo>
                    <a:pt x="288" y="307"/>
                  </a:lnTo>
                  <a:lnTo>
                    <a:pt x="298" y="298"/>
                  </a:lnTo>
                  <a:lnTo>
                    <a:pt x="307" y="288"/>
                  </a:lnTo>
                  <a:lnTo>
                    <a:pt x="316" y="278"/>
                  </a:lnTo>
                  <a:lnTo>
                    <a:pt x="323" y="266"/>
                  </a:lnTo>
                  <a:lnTo>
                    <a:pt x="328" y="253"/>
                  </a:lnTo>
                  <a:lnTo>
                    <a:pt x="333" y="240"/>
                  </a:lnTo>
                  <a:lnTo>
                    <a:pt x="337" y="226"/>
                  </a:lnTo>
                  <a:lnTo>
                    <a:pt x="339" y="213"/>
                  </a:lnTo>
                  <a:lnTo>
                    <a:pt x="340" y="198"/>
                  </a:lnTo>
                  <a:lnTo>
                    <a:pt x="340" y="198"/>
                  </a:lnTo>
                  <a:lnTo>
                    <a:pt x="339" y="184"/>
                  </a:lnTo>
                  <a:lnTo>
                    <a:pt x="337" y="170"/>
                  </a:lnTo>
                  <a:lnTo>
                    <a:pt x="333" y="156"/>
                  </a:lnTo>
                  <a:lnTo>
                    <a:pt x="328" y="143"/>
                  </a:lnTo>
                  <a:lnTo>
                    <a:pt x="323" y="130"/>
                  </a:lnTo>
                  <a:lnTo>
                    <a:pt x="316" y="119"/>
                  </a:lnTo>
                  <a:lnTo>
                    <a:pt x="307" y="108"/>
                  </a:lnTo>
                  <a:lnTo>
                    <a:pt x="298" y="98"/>
                  </a:lnTo>
                  <a:lnTo>
                    <a:pt x="288" y="89"/>
                  </a:lnTo>
                  <a:lnTo>
                    <a:pt x="278" y="81"/>
                  </a:lnTo>
                  <a:lnTo>
                    <a:pt x="266" y="74"/>
                  </a:lnTo>
                  <a:lnTo>
                    <a:pt x="254" y="68"/>
                  </a:lnTo>
                  <a:lnTo>
                    <a:pt x="240" y="63"/>
                  </a:lnTo>
                  <a:lnTo>
                    <a:pt x="226" y="59"/>
                  </a:lnTo>
                  <a:lnTo>
                    <a:pt x="213" y="57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84" y="57"/>
                  </a:lnTo>
                  <a:lnTo>
                    <a:pt x="170" y="59"/>
                  </a:lnTo>
                  <a:lnTo>
                    <a:pt x="157" y="63"/>
                  </a:lnTo>
                  <a:lnTo>
                    <a:pt x="143" y="68"/>
                  </a:lnTo>
                  <a:lnTo>
                    <a:pt x="130" y="74"/>
                  </a:lnTo>
                  <a:lnTo>
                    <a:pt x="119" y="81"/>
                  </a:lnTo>
                  <a:lnTo>
                    <a:pt x="108" y="89"/>
                  </a:lnTo>
                  <a:lnTo>
                    <a:pt x="98" y="98"/>
                  </a:lnTo>
                  <a:lnTo>
                    <a:pt x="89" y="108"/>
                  </a:lnTo>
                  <a:lnTo>
                    <a:pt x="81" y="119"/>
                  </a:lnTo>
                  <a:lnTo>
                    <a:pt x="74" y="130"/>
                  </a:lnTo>
                  <a:lnTo>
                    <a:pt x="68" y="143"/>
                  </a:lnTo>
                  <a:lnTo>
                    <a:pt x="63" y="156"/>
                  </a:lnTo>
                  <a:lnTo>
                    <a:pt x="60" y="170"/>
                  </a:lnTo>
                  <a:lnTo>
                    <a:pt x="58" y="184"/>
                  </a:lnTo>
                  <a:lnTo>
                    <a:pt x="57" y="198"/>
                  </a:lnTo>
                  <a:lnTo>
                    <a:pt x="57" y="198"/>
                  </a:lnTo>
                  <a:lnTo>
                    <a:pt x="56" y="204"/>
                  </a:lnTo>
                  <a:lnTo>
                    <a:pt x="55" y="209"/>
                  </a:lnTo>
                  <a:lnTo>
                    <a:pt x="52" y="214"/>
                  </a:lnTo>
                  <a:lnTo>
                    <a:pt x="48" y="218"/>
                  </a:lnTo>
                  <a:lnTo>
                    <a:pt x="44" y="221"/>
                  </a:lnTo>
                  <a:lnTo>
                    <a:pt x="39" y="224"/>
                  </a:lnTo>
                  <a:lnTo>
                    <a:pt x="33" y="226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22" y="226"/>
                  </a:lnTo>
                  <a:lnTo>
                    <a:pt x="17" y="224"/>
                  </a:lnTo>
                  <a:lnTo>
                    <a:pt x="12" y="221"/>
                  </a:lnTo>
                  <a:lnTo>
                    <a:pt x="8" y="218"/>
                  </a:lnTo>
                  <a:lnTo>
                    <a:pt x="5" y="214"/>
                  </a:lnTo>
                  <a:lnTo>
                    <a:pt x="2" y="209"/>
                  </a:lnTo>
                  <a:lnTo>
                    <a:pt x="0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5" y="72"/>
                  </a:lnTo>
                  <a:lnTo>
                    <a:pt x="58" y="57"/>
                  </a:lnTo>
                  <a:lnTo>
                    <a:pt x="72" y="45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9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9"/>
                  </a:lnTo>
                  <a:lnTo>
                    <a:pt x="276" y="15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5"/>
                  </a:lnTo>
                  <a:lnTo>
                    <a:pt x="338" y="57"/>
                  </a:lnTo>
                  <a:lnTo>
                    <a:pt x="352" y="72"/>
                  </a:lnTo>
                  <a:lnTo>
                    <a:pt x="363" y="87"/>
                  </a:lnTo>
                  <a:lnTo>
                    <a:pt x="373" y="104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3" y="158"/>
                  </a:lnTo>
                  <a:lnTo>
                    <a:pt x="396" y="178"/>
                  </a:lnTo>
                  <a:lnTo>
                    <a:pt x="397" y="198"/>
                  </a:lnTo>
                  <a:lnTo>
                    <a:pt x="397" y="198"/>
                  </a:lnTo>
                  <a:lnTo>
                    <a:pt x="396" y="217"/>
                  </a:lnTo>
                  <a:lnTo>
                    <a:pt x="393" y="234"/>
                  </a:lnTo>
                  <a:lnTo>
                    <a:pt x="389" y="252"/>
                  </a:lnTo>
                  <a:lnTo>
                    <a:pt x="384" y="269"/>
                  </a:lnTo>
                  <a:lnTo>
                    <a:pt x="377" y="285"/>
                  </a:lnTo>
                  <a:lnTo>
                    <a:pt x="368" y="301"/>
                  </a:lnTo>
                  <a:lnTo>
                    <a:pt x="359" y="315"/>
                  </a:lnTo>
                  <a:lnTo>
                    <a:pt x="348" y="328"/>
                  </a:lnTo>
                  <a:lnTo>
                    <a:pt x="335" y="341"/>
                  </a:lnTo>
                  <a:lnTo>
                    <a:pt x="322" y="352"/>
                  </a:lnTo>
                  <a:lnTo>
                    <a:pt x="308" y="363"/>
                  </a:lnTo>
                  <a:lnTo>
                    <a:pt x="294" y="372"/>
                  </a:lnTo>
                  <a:lnTo>
                    <a:pt x="278" y="380"/>
                  </a:lnTo>
                  <a:lnTo>
                    <a:pt x="262" y="386"/>
                  </a:lnTo>
                  <a:lnTo>
                    <a:pt x="244" y="391"/>
                  </a:lnTo>
                  <a:lnTo>
                    <a:pt x="226" y="395"/>
                  </a:lnTo>
                  <a:lnTo>
                    <a:pt x="226" y="425"/>
                  </a:lnTo>
                  <a:lnTo>
                    <a:pt x="226" y="425"/>
                  </a:lnTo>
                  <a:lnTo>
                    <a:pt x="226" y="430"/>
                  </a:lnTo>
                  <a:lnTo>
                    <a:pt x="224" y="436"/>
                  </a:lnTo>
                  <a:lnTo>
                    <a:pt x="221" y="440"/>
                  </a:lnTo>
                  <a:lnTo>
                    <a:pt x="218" y="445"/>
                  </a:lnTo>
                  <a:lnTo>
                    <a:pt x="214" y="448"/>
                  </a:lnTo>
                  <a:lnTo>
                    <a:pt x="209" y="451"/>
                  </a:lnTo>
                  <a:lnTo>
                    <a:pt x="204" y="452"/>
                  </a:lnTo>
                  <a:lnTo>
                    <a:pt x="198" y="453"/>
                  </a:lnTo>
                  <a:lnTo>
                    <a:pt x="198" y="4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fee89ec9e9_0_66"/>
            <p:cNvSpPr/>
            <p:nvPr/>
          </p:nvSpPr>
          <p:spPr>
            <a:xfrm>
              <a:off x="6261100" y="915988"/>
              <a:ext cx="30163" cy="28575"/>
            </a:xfrm>
            <a:custGeom>
              <a:rect b="b" l="l" r="r" t="t"/>
              <a:pathLst>
                <a:path extrusionOk="0" h="113" w="114">
                  <a:moveTo>
                    <a:pt x="57" y="113"/>
                  </a:moveTo>
                  <a:lnTo>
                    <a:pt x="57" y="113"/>
                  </a:lnTo>
                  <a:lnTo>
                    <a:pt x="46" y="112"/>
                  </a:lnTo>
                  <a:lnTo>
                    <a:pt x="35" y="109"/>
                  </a:lnTo>
                  <a:lnTo>
                    <a:pt x="26" y="104"/>
                  </a:lnTo>
                  <a:lnTo>
                    <a:pt x="18" y="97"/>
                  </a:lnTo>
                  <a:lnTo>
                    <a:pt x="11" y="88"/>
                  </a:lnTo>
                  <a:lnTo>
                    <a:pt x="4" y="79"/>
                  </a:lnTo>
                  <a:lnTo>
                    <a:pt x="1" y="68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4" y="34"/>
                  </a:lnTo>
                  <a:lnTo>
                    <a:pt x="11" y="25"/>
                  </a:lnTo>
                  <a:lnTo>
                    <a:pt x="18" y="16"/>
                  </a:lnTo>
                  <a:lnTo>
                    <a:pt x="26" y="9"/>
                  </a:lnTo>
                  <a:lnTo>
                    <a:pt x="35" y="4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79" y="4"/>
                  </a:lnTo>
                  <a:lnTo>
                    <a:pt x="89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0" y="34"/>
                  </a:lnTo>
                  <a:lnTo>
                    <a:pt x="113" y="46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8"/>
                  </a:lnTo>
                  <a:lnTo>
                    <a:pt x="110" y="79"/>
                  </a:lnTo>
                  <a:lnTo>
                    <a:pt x="104" y="88"/>
                  </a:lnTo>
                  <a:lnTo>
                    <a:pt x="97" y="97"/>
                  </a:lnTo>
                  <a:lnTo>
                    <a:pt x="89" y="104"/>
                  </a:lnTo>
                  <a:lnTo>
                    <a:pt x="79" y="109"/>
                  </a:lnTo>
                  <a:lnTo>
                    <a:pt x="68" y="112"/>
                  </a:lnTo>
                  <a:lnTo>
                    <a:pt x="57" y="113"/>
                  </a:lnTo>
                  <a:lnTo>
                    <a:pt x="57" y="1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g1fee89ec9e9_0_66"/>
          <p:cNvGrpSpPr/>
          <p:nvPr/>
        </p:nvGrpSpPr>
        <p:grpSpPr>
          <a:xfrm>
            <a:off x="6696747" y="1873637"/>
            <a:ext cx="629146" cy="755640"/>
            <a:chOff x="3425825" y="2528888"/>
            <a:chExt cx="300038" cy="360363"/>
          </a:xfrm>
        </p:grpSpPr>
        <p:sp>
          <p:nvSpPr>
            <p:cNvPr id="734" name="Google Shape;734;g1fee89ec9e9_0_66"/>
            <p:cNvSpPr/>
            <p:nvPr/>
          </p:nvSpPr>
          <p:spPr>
            <a:xfrm>
              <a:off x="3425825" y="2589213"/>
              <a:ext cx="300038" cy="300038"/>
            </a:xfrm>
            <a:custGeom>
              <a:rect b="b" l="l" r="r" t="t"/>
              <a:pathLst>
                <a:path extrusionOk="0" h="1134" w="1133">
                  <a:moveTo>
                    <a:pt x="567" y="1134"/>
                  </a:moveTo>
                  <a:lnTo>
                    <a:pt x="567" y="1134"/>
                  </a:lnTo>
                  <a:lnTo>
                    <a:pt x="538" y="1133"/>
                  </a:lnTo>
                  <a:lnTo>
                    <a:pt x="509" y="1131"/>
                  </a:lnTo>
                  <a:lnTo>
                    <a:pt x="481" y="1128"/>
                  </a:lnTo>
                  <a:lnTo>
                    <a:pt x="453" y="1123"/>
                  </a:lnTo>
                  <a:lnTo>
                    <a:pt x="425" y="1116"/>
                  </a:lnTo>
                  <a:lnTo>
                    <a:pt x="399" y="1109"/>
                  </a:lnTo>
                  <a:lnTo>
                    <a:pt x="373" y="1099"/>
                  </a:lnTo>
                  <a:lnTo>
                    <a:pt x="347" y="1089"/>
                  </a:lnTo>
                  <a:lnTo>
                    <a:pt x="321" y="1078"/>
                  </a:lnTo>
                  <a:lnTo>
                    <a:pt x="297" y="1065"/>
                  </a:lnTo>
                  <a:lnTo>
                    <a:pt x="273" y="1052"/>
                  </a:lnTo>
                  <a:lnTo>
                    <a:pt x="251" y="1037"/>
                  </a:lnTo>
                  <a:lnTo>
                    <a:pt x="228" y="1021"/>
                  </a:lnTo>
                  <a:lnTo>
                    <a:pt x="207" y="1004"/>
                  </a:lnTo>
                  <a:lnTo>
                    <a:pt x="186" y="986"/>
                  </a:lnTo>
                  <a:lnTo>
                    <a:pt x="167" y="968"/>
                  </a:lnTo>
                  <a:lnTo>
                    <a:pt x="148" y="948"/>
                  </a:lnTo>
                  <a:lnTo>
                    <a:pt x="129" y="928"/>
                  </a:lnTo>
                  <a:lnTo>
                    <a:pt x="113" y="905"/>
                  </a:lnTo>
                  <a:lnTo>
                    <a:pt x="97" y="883"/>
                  </a:lnTo>
                  <a:lnTo>
                    <a:pt x="82" y="861"/>
                  </a:lnTo>
                  <a:lnTo>
                    <a:pt x="69" y="837"/>
                  </a:lnTo>
                  <a:lnTo>
                    <a:pt x="57" y="813"/>
                  </a:lnTo>
                  <a:lnTo>
                    <a:pt x="45" y="787"/>
                  </a:lnTo>
                  <a:lnTo>
                    <a:pt x="35" y="762"/>
                  </a:lnTo>
                  <a:lnTo>
                    <a:pt x="25" y="736"/>
                  </a:lnTo>
                  <a:lnTo>
                    <a:pt x="18" y="708"/>
                  </a:lnTo>
                  <a:lnTo>
                    <a:pt x="11" y="681"/>
                  </a:lnTo>
                  <a:lnTo>
                    <a:pt x="7" y="653"/>
                  </a:lnTo>
                  <a:lnTo>
                    <a:pt x="3" y="625"/>
                  </a:lnTo>
                  <a:lnTo>
                    <a:pt x="1" y="596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1" y="538"/>
                  </a:lnTo>
                  <a:lnTo>
                    <a:pt x="3" y="509"/>
                  </a:lnTo>
                  <a:lnTo>
                    <a:pt x="7" y="481"/>
                  </a:lnTo>
                  <a:lnTo>
                    <a:pt x="11" y="453"/>
                  </a:lnTo>
                  <a:lnTo>
                    <a:pt x="18" y="426"/>
                  </a:lnTo>
                  <a:lnTo>
                    <a:pt x="25" y="398"/>
                  </a:lnTo>
                  <a:lnTo>
                    <a:pt x="35" y="372"/>
                  </a:lnTo>
                  <a:lnTo>
                    <a:pt x="45" y="347"/>
                  </a:lnTo>
                  <a:lnTo>
                    <a:pt x="57" y="322"/>
                  </a:lnTo>
                  <a:lnTo>
                    <a:pt x="69" y="297"/>
                  </a:lnTo>
                  <a:lnTo>
                    <a:pt x="82" y="273"/>
                  </a:lnTo>
                  <a:lnTo>
                    <a:pt x="97" y="250"/>
                  </a:lnTo>
                  <a:lnTo>
                    <a:pt x="113" y="228"/>
                  </a:lnTo>
                  <a:lnTo>
                    <a:pt x="129" y="206"/>
                  </a:lnTo>
                  <a:lnTo>
                    <a:pt x="148" y="186"/>
                  </a:lnTo>
                  <a:lnTo>
                    <a:pt x="167" y="166"/>
                  </a:lnTo>
                  <a:lnTo>
                    <a:pt x="186" y="148"/>
                  </a:lnTo>
                  <a:lnTo>
                    <a:pt x="207" y="130"/>
                  </a:lnTo>
                  <a:lnTo>
                    <a:pt x="228" y="112"/>
                  </a:lnTo>
                  <a:lnTo>
                    <a:pt x="251" y="97"/>
                  </a:lnTo>
                  <a:lnTo>
                    <a:pt x="273" y="82"/>
                  </a:lnTo>
                  <a:lnTo>
                    <a:pt x="297" y="69"/>
                  </a:lnTo>
                  <a:lnTo>
                    <a:pt x="321" y="56"/>
                  </a:lnTo>
                  <a:lnTo>
                    <a:pt x="347" y="45"/>
                  </a:lnTo>
                  <a:lnTo>
                    <a:pt x="373" y="35"/>
                  </a:lnTo>
                  <a:lnTo>
                    <a:pt x="399" y="26"/>
                  </a:lnTo>
                  <a:lnTo>
                    <a:pt x="425" y="17"/>
                  </a:lnTo>
                  <a:lnTo>
                    <a:pt x="453" y="11"/>
                  </a:lnTo>
                  <a:lnTo>
                    <a:pt x="481" y="6"/>
                  </a:lnTo>
                  <a:lnTo>
                    <a:pt x="509" y="3"/>
                  </a:lnTo>
                  <a:lnTo>
                    <a:pt x="538" y="0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96" y="0"/>
                  </a:lnTo>
                  <a:lnTo>
                    <a:pt x="625" y="3"/>
                  </a:lnTo>
                  <a:lnTo>
                    <a:pt x="654" y="6"/>
                  </a:lnTo>
                  <a:lnTo>
                    <a:pt x="681" y="11"/>
                  </a:lnTo>
                  <a:lnTo>
                    <a:pt x="708" y="17"/>
                  </a:lnTo>
                  <a:lnTo>
                    <a:pt x="735" y="26"/>
                  </a:lnTo>
                  <a:lnTo>
                    <a:pt x="762" y="35"/>
                  </a:lnTo>
                  <a:lnTo>
                    <a:pt x="788" y="45"/>
                  </a:lnTo>
                  <a:lnTo>
                    <a:pt x="812" y="56"/>
                  </a:lnTo>
                  <a:lnTo>
                    <a:pt x="838" y="69"/>
                  </a:lnTo>
                  <a:lnTo>
                    <a:pt x="861" y="82"/>
                  </a:lnTo>
                  <a:lnTo>
                    <a:pt x="884" y="97"/>
                  </a:lnTo>
                  <a:lnTo>
                    <a:pt x="906" y="112"/>
                  </a:lnTo>
                  <a:lnTo>
                    <a:pt x="927" y="130"/>
                  </a:lnTo>
                  <a:lnTo>
                    <a:pt x="948" y="148"/>
                  </a:lnTo>
                  <a:lnTo>
                    <a:pt x="968" y="166"/>
                  </a:lnTo>
                  <a:lnTo>
                    <a:pt x="987" y="186"/>
                  </a:lnTo>
                  <a:lnTo>
                    <a:pt x="1004" y="206"/>
                  </a:lnTo>
                  <a:lnTo>
                    <a:pt x="1021" y="228"/>
                  </a:lnTo>
                  <a:lnTo>
                    <a:pt x="1037" y="250"/>
                  </a:lnTo>
                  <a:lnTo>
                    <a:pt x="1052" y="273"/>
                  </a:lnTo>
                  <a:lnTo>
                    <a:pt x="1066" y="297"/>
                  </a:lnTo>
                  <a:lnTo>
                    <a:pt x="1078" y="322"/>
                  </a:lnTo>
                  <a:lnTo>
                    <a:pt x="1089" y="347"/>
                  </a:lnTo>
                  <a:lnTo>
                    <a:pt x="1099" y="372"/>
                  </a:lnTo>
                  <a:lnTo>
                    <a:pt x="1108" y="398"/>
                  </a:lnTo>
                  <a:lnTo>
                    <a:pt x="1116" y="426"/>
                  </a:lnTo>
                  <a:lnTo>
                    <a:pt x="1122" y="453"/>
                  </a:lnTo>
                  <a:lnTo>
                    <a:pt x="1127" y="481"/>
                  </a:lnTo>
                  <a:lnTo>
                    <a:pt x="1131" y="509"/>
                  </a:lnTo>
                  <a:lnTo>
                    <a:pt x="1133" y="538"/>
                  </a:lnTo>
                  <a:lnTo>
                    <a:pt x="1133" y="567"/>
                  </a:lnTo>
                  <a:lnTo>
                    <a:pt x="1133" y="567"/>
                  </a:lnTo>
                  <a:lnTo>
                    <a:pt x="1133" y="596"/>
                  </a:lnTo>
                  <a:lnTo>
                    <a:pt x="1131" y="625"/>
                  </a:lnTo>
                  <a:lnTo>
                    <a:pt x="1127" y="653"/>
                  </a:lnTo>
                  <a:lnTo>
                    <a:pt x="1122" y="681"/>
                  </a:lnTo>
                  <a:lnTo>
                    <a:pt x="1116" y="708"/>
                  </a:lnTo>
                  <a:lnTo>
                    <a:pt x="1108" y="736"/>
                  </a:lnTo>
                  <a:lnTo>
                    <a:pt x="1099" y="762"/>
                  </a:lnTo>
                  <a:lnTo>
                    <a:pt x="1089" y="787"/>
                  </a:lnTo>
                  <a:lnTo>
                    <a:pt x="1078" y="813"/>
                  </a:lnTo>
                  <a:lnTo>
                    <a:pt x="1066" y="837"/>
                  </a:lnTo>
                  <a:lnTo>
                    <a:pt x="1052" y="861"/>
                  </a:lnTo>
                  <a:lnTo>
                    <a:pt x="1037" y="883"/>
                  </a:lnTo>
                  <a:lnTo>
                    <a:pt x="1021" y="905"/>
                  </a:lnTo>
                  <a:lnTo>
                    <a:pt x="1004" y="928"/>
                  </a:lnTo>
                  <a:lnTo>
                    <a:pt x="987" y="948"/>
                  </a:lnTo>
                  <a:lnTo>
                    <a:pt x="968" y="968"/>
                  </a:lnTo>
                  <a:lnTo>
                    <a:pt x="948" y="986"/>
                  </a:lnTo>
                  <a:lnTo>
                    <a:pt x="927" y="1004"/>
                  </a:lnTo>
                  <a:lnTo>
                    <a:pt x="906" y="1021"/>
                  </a:lnTo>
                  <a:lnTo>
                    <a:pt x="884" y="1037"/>
                  </a:lnTo>
                  <a:lnTo>
                    <a:pt x="861" y="1052"/>
                  </a:lnTo>
                  <a:lnTo>
                    <a:pt x="838" y="1065"/>
                  </a:lnTo>
                  <a:lnTo>
                    <a:pt x="812" y="1078"/>
                  </a:lnTo>
                  <a:lnTo>
                    <a:pt x="788" y="1089"/>
                  </a:lnTo>
                  <a:lnTo>
                    <a:pt x="762" y="1099"/>
                  </a:lnTo>
                  <a:lnTo>
                    <a:pt x="735" y="1109"/>
                  </a:lnTo>
                  <a:lnTo>
                    <a:pt x="708" y="1116"/>
                  </a:lnTo>
                  <a:lnTo>
                    <a:pt x="681" y="1123"/>
                  </a:lnTo>
                  <a:lnTo>
                    <a:pt x="654" y="1128"/>
                  </a:lnTo>
                  <a:lnTo>
                    <a:pt x="625" y="1131"/>
                  </a:lnTo>
                  <a:lnTo>
                    <a:pt x="596" y="1133"/>
                  </a:lnTo>
                  <a:lnTo>
                    <a:pt x="567" y="1134"/>
                  </a:lnTo>
                  <a:lnTo>
                    <a:pt x="567" y="1134"/>
                  </a:lnTo>
                  <a:close/>
                  <a:moveTo>
                    <a:pt x="567" y="57"/>
                  </a:moveTo>
                  <a:lnTo>
                    <a:pt x="567" y="57"/>
                  </a:lnTo>
                  <a:lnTo>
                    <a:pt x="541" y="57"/>
                  </a:lnTo>
                  <a:lnTo>
                    <a:pt x="515" y="59"/>
                  </a:lnTo>
                  <a:lnTo>
                    <a:pt x="489" y="63"/>
                  </a:lnTo>
                  <a:lnTo>
                    <a:pt x="465" y="67"/>
                  </a:lnTo>
                  <a:lnTo>
                    <a:pt x="440" y="73"/>
                  </a:lnTo>
                  <a:lnTo>
                    <a:pt x="415" y="80"/>
                  </a:lnTo>
                  <a:lnTo>
                    <a:pt x="392" y="88"/>
                  </a:lnTo>
                  <a:lnTo>
                    <a:pt x="369" y="97"/>
                  </a:lnTo>
                  <a:lnTo>
                    <a:pt x="347" y="107"/>
                  </a:lnTo>
                  <a:lnTo>
                    <a:pt x="324" y="119"/>
                  </a:lnTo>
                  <a:lnTo>
                    <a:pt x="303" y="131"/>
                  </a:lnTo>
                  <a:lnTo>
                    <a:pt x="282" y="144"/>
                  </a:lnTo>
                  <a:lnTo>
                    <a:pt x="262" y="158"/>
                  </a:lnTo>
                  <a:lnTo>
                    <a:pt x="243" y="173"/>
                  </a:lnTo>
                  <a:lnTo>
                    <a:pt x="224" y="189"/>
                  </a:lnTo>
                  <a:lnTo>
                    <a:pt x="206" y="206"/>
                  </a:lnTo>
                  <a:lnTo>
                    <a:pt x="190" y="224"/>
                  </a:lnTo>
                  <a:lnTo>
                    <a:pt x="174" y="243"/>
                  </a:lnTo>
                  <a:lnTo>
                    <a:pt x="159" y="262"/>
                  </a:lnTo>
                  <a:lnTo>
                    <a:pt x="145" y="282"/>
                  </a:lnTo>
                  <a:lnTo>
                    <a:pt x="130" y="302"/>
                  </a:lnTo>
                  <a:lnTo>
                    <a:pt x="118" y="324"/>
                  </a:lnTo>
                  <a:lnTo>
                    <a:pt x="107" y="346"/>
                  </a:lnTo>
                  <a:lnTo>
                    <a:pt x="97" y="369"/>
                  </a:lnTo>
                  <a:lnTo>
                    <a:pt x="88" y="391"/>
                  </a:lnTo>
                  <a:lnTo>
                    <a:pt x="80" y="416"/>
                  </a:lnTo>
                  <a:lnTo>
                    <a:pt x="73" y="440"/>
                  </a:lnTo>
                  <a:lnTo>
                    <a:pt x="67" y="464"/>
                  </a:lnTo>
                  <a:lnTo>
                    <a:pt x="63" y="489"/>
                  </a:lnTo>
                  <a:lnTo>
                    <a:pt x="60" y="515"/>
                  </a:lnTo>
                  <a:lnTo>
                    <a:pt x="58" y="541"/>
                  </a:lnTo>
                  <a:lnTo>
                    <a:pt x="57" y="567"/>
                  </a:lnTo>
                  <a:lnTo>
                    <a:pt x="57" y="567"/>
                  </a:lnTo>
                  <a:lnTo>
                    <a:pt x="58" y="593"/>
                  </a:lnTo>
                  <a:lnTo>
                    <a:pt x="60" y="619"/>
                  </a:lnTo>
                  <a:lnTo>
                    <a:pt x="63" y="645"/>
                  </a:lnTo>
                  <a:lnTo>
                    <a:pt x="67" y="670"/>
                  </a:lnTo>
                  <a:lnTo>
                    <a:pt x="73" y="694"/>
                  </a:lnTo>
                  <a:lnTo>
                    <a:pt x="80" y="719"/>
                  </a:lnTo>
                  <a:lnTo>
                    <a:pt x="88" y="742"/>
                  </a:lnTo>
                  <a:lnTo>
                    <a:pt x="97" y="765"/>
                  </a:lnTo>
                  <a:lnTo>
                    <a:pt x="107" y="788"/>
                  </a:lnTo>
                  <a:lnTo>
                    <a:pt x="118" y="810"/>
                  </a:lnTo>
                  <a:lnTo>
                    <a:pt x="130" y="832"/>
                  </a:lnTo>
                  <a:lnTo>
                    <a:pt x="145" y="852"/>
                  </a:lnTo>
                  <a:lnTo>
                    <a:pt x="159" y="872"/>
                  </a:lnTo>
                  <a:lnTo>
                    <a:pt x="174" y="891"/>
                  </a:lnTo>
                  <a:lnTo>
                    <a:pt x="190" y="910"/>
                  </a:lnTo>
                  <a:lnTo>
                    <a:pt x="206" y="928"/>
                  </a:lnTo>
                  <a:lnTo>
                    <a:pt x="224" y="945"/>
                  </a:lnTo>
                  <a:lnTo>
                    <a:pt x="243" y="961"/>
                  </a:lnTo>
                  <a:lnTo>
                    <a:pt x="262" y="976"/>
                  </a:lnTo>
                  <a:lnTo>
                    <a:pt x="282" y="990"/>
                  </a:lnTo>
                  <a:lnTo>
                    <a:pt x="303" y="1003"/>
                  </a:lnTo>
                  <a:lnTo>
                    <a:pt x="324" y="1016"/>
                  </a:lnTo>
                  <a:lnTo>
                    <a:pt x="347" y="1027"/>
                  </a:lnTo>
                  <a:lnTo>
                    <a:pt x="369" y="1037"/>
                  </a:lnTo>
                  <a:lnTo>
                    <a:pt x="392" y="1046"/>
                  </a:lnTo>
                  <a:lnTo>
                    <a:pt x="415" y="1054"/>
                  </a:lnTo>
                  <a:lnTo>
                    <a:pt x="440" y="1061"/>
                  </a:lnTo>
                  <a:lnTo>
                    <a:pt x="465" y="1067"/>
                  </a:lnTo>
                  <a:lnTo>
                    <a:pt x="489" y="1071"/>
                  </a:lnTo>
                  <a:lnTo>
                    <a:pt x="515" y="1074"/>
                  </a:lnTo>
                  <a:lnTo>
                    <a:pt x="541" y="1076"/>
                  </a:lnTo>
                  <a:lnTo>
                    <a:pt x="567" y="1077"/>
                  </a:lnTo>
                  <a:lnTo>
                    <a:pt x="567" y="1077"/>
                  </a:lnTo>
                  <a:lnTo>
                    <a:pt x="593" y="1076"/>
                  </a:lnTo>
                  <a:lnTo>
                    <a:pt x="619" y="1074"/>
                  </a:lnTo>
                  <a:lnTo>
                    <a:pt x="645" y="1071"/>
                  </a:lnTo>
                  <a:lnTo>
                    <a:pt x="670" y="1067"/>
                  </a:lnTo>
                  <a:lnTo>
                    <a:pt x="694" y="1061"/>
                  </a:lnTo>
                  <a:lnTo>
                    <a:pt x="718" y="1054"/>
                  </a:lnTo>
                  <a:lnTo>
                    <a:pt x="743" y="1046"/>
                  </a:lnTo>
                  <a:lnTo>
                    <a:pt x="766" y="1037"/>
                  </a:lnTo>
                  <a:lnTo>
                    <a:pt x="788" y="1027"/>
                  </a:lnTo>
                  <a:lnTo>
                    <a:pt x="810" y="1016"/>
                  </a:lnTo>
                  <a:lnTo>
                    <a:pt x="831" y="1003"/>
                  </a:lnTo>
                  <a:lnTo>
                    <a:pt x="852" y="990"/>
                  </a:lnTo>
                  <a:lnTo>
                    <a:pt x="872" y="976"/>
                  </a:lnTo>
                  <a:lnTo>
                    <a:pt x="891" y="961"/>
                  </a:lnTo>
                  <a:lnTo>
                    <a:pt x="910" y="945"/>
                  </a:lnTo>
                  <a:lnTo>
                    <a:pt x="927" y="928"/>
                  </a:lnTo>
                  <a:lnTo>
                    <a:pt x="945" y="910"/>
                  </a:lnTo>
                  <a:lnTo>
                    <a:pt x="961" y="891"/>
                  </a:lnTo>
                  <a:lnTo>
                    <a:pt x="976" y="872"/>
                  </a:lnTo>
                  <a:lnTo>
                    <a:pt x="990" y="852"/>
                  </a:lnTo>
                  <a:lnTo>
                    <a:pt x="1003" y="832"/>
                  </a:lnTo>
                  <a:lnTo>
                    <a:pt x="1015" y="810"/>
                  </a:lnTo>
                  <a:lnTo>
                    <a:pt x="1026" y="788"/>
                  </a:lnTo>
                  <a:lnTo>
                    <a:pt x="1037" y="765"/>
                  </a:lnTo>
                  <a:lnTo>
                    <a:pt x="1047" y="742"/>
                  </a:lnTo>
                  <a:lnTo>
                    <a:pt x="1055" y="719"/>
                  </a:lnTo>
                  <a:lnTo>
                    <a:pt x="1061" y="694"/>
                  </a:lnTo>
                  <a:lnTo>
                    <a:pt x="1067" y="670"/>
                  </a:lnTo>
                  <a:lnTo>
                    <a:pt x="1072" y="645"/>
                  </a:lnTo>
                  <a:lnTo>
                    <a:pt x="1075" y="619"/>
                  </a:lnTo>
                  <a:lnTo>
                    <a:pt x="1077" y="593"/>
                  </a:lnTo>
                  <a:lnTo>
                    <a:pt x="1077" y="567"/>
                  </a:lnTo>
                  <a:lnTo>
                    <a:pt x="1077" y="567"/>
                  </a:lnTo>
                  <a:lnTo>
                    <a:pt x="1077" y="541"/>
                  </a:lnTo>
                  <a:lnTo>
                    <a:pt x="1075" y="515"/>
                  </a:lnTo>
                  <a:lnTo>
                    <a:pt x="1072" y="489"/>
                  </a:lnTo>
                  <a:lnTo>
                    <a:pt x="1067" y="464"/>
                  </a:lnTo>
                  <a:lnTo>
                    <a:pt x="1061" y="440"/>
                  </a:lnTo>
                  <a:lnTo>
                    <a:pt x="1055" y="416"/>
                  </a:lnTo>
                  <a:lnTo>
                    <a:pt x="1047" y="391"/>
                  </a:lnTo>
                  <a:lnTo>
                    <a:pt x="1037" y="369"/>
                  </a:lnTo>
                  <a:lnTo>
                    <a:pt x="1026" y="346"/>
                  </a:lnTo>
                  <a:lnTo>
                    <a:pt x="1015" y="324"/>
                  </a:lnTo>
                  <a:lnTo>
                    <a:pt x="1003" y="302"/>
                  </a:lnTo>
                  <a:lnTo>
                    <a:pt x="990" y="282"/>
                  </a:lnTo>
                  <a:lnTo>
                    <a:pt x="976" y="262"/>
                  </a:lnTo>
                  <a:lnTo>
                    <a:pt x="961" y="243"/>
                  </a:lnTo>
                  <a:lnTo>
                    <a:pt x="945" y="224"/>
                  </a:lnTo>
                  <a:lnTo>
                    <a:pt x="927" y="206"/>
                  </a:lnTo>
                  <a:lnTo>
                    <a:pt x="910" y="189"/>
                  </a:lnTo>
                  <a:lnTo>
                    <a:pt x="891" y="173"/>
                  </a:lnTo>
                  <a:lnTo>
                    <a:pt x="872" y="158"/>
                  </a:lnTo>
                  <a:lnTo>
                    <a:pt x="852" y="144"/>
                  </a:lnTo>
                  <a:lnTo>
                    <a:pt x="831" y="131"/>
                  </a:lnTo>
                  <a:lnTo>
                    <a:pt x="810" y="119"/>
                  </a:lnTo>
                  <a:lnTo>
                    <a:pt x="788" y="107"/>
                  </a:lnTo>
                  <a:lnTo>
                    <a:pt x="766" y="97"/>
                  </a:lnTo>
                  <a:lnTo>
                    <a:pt x="743" y="88"/>
                  </a:lnTo>
                  <a:lnTo>
                    <a:pt x="718" y="80"/>
                  </a:lnTo>
                  <a:lnTo>
                    <a:pt x="694" y="73"/>
                  </a:lnTo>
                  <a:lnTo>
                    <a:pt x="670" y="67"/>
                  </a:lnTo>
                  <a:lnTo>
                    <a:pt x="645" y="63"/>
                  </a:lnTo>
                  <a:lnTo>
                    <a:pt x="619" y="59"/>
                  </a:lnTo>
                  <a:lnTo>
                    <a:pt x="593" y="57"/>
                  </a:lnTo>
                  <a:lnTo>
                    <a:pt x="567" y="57"/>
                  </a:lnTo>
                  <a:lnTo>
                    <a:pt x="567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fee89ec9e9_0_66"/>
            <p:cNvSpPr/>
            <p:nvPr/>
          </p:nvSpPr>
          <p:spPr>
            <a:xfrm>
              <a:off x="3524250" y="2528888"/>
              <a:ext cx="104775" cy="14288"/>
            </a:xfrm>
            <a:custGeom>
              <a:rect b="b" l="l" r="r" t="t"/>
              <a:pathLst>
                <a:path extrusionOk="0" h="57" w="397">
                  <a:moveTo>
                    <a:pt x="369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4" y="1"/>
                  </a:lnTo>
                  <a:lnTo>
                    <a:pt x="380" y="2"/>
                  </a:lnTo>
                  <a:lnTo>
                    <a:pt x="384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5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5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4" y="53"/>
                  </a:lnTo>
                  <a:lnTo>
                    <a:pt x="380" y="55"/>
                  </a:lnTo>
                  <a:lnTo>
                    <a:pt x="374" y="57"/>
                  </a:lnTo>
                  <a:lnTo>
                    <a:pt x="369" y="57"/>
                  </a:lnTo>
                  <a:lnTo>
                    <a:pt x="369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fee89ec9e9_0_66"/>
            <p:cNvSpPr/>
            <p:nvPr/>
          </p:nvSpPr>
          <p:spPr>
            <a:xfrm>
              <a:off x="3670300" y="2603501"/>
              <a:ext cx="41275" cy="42863"/>
            </a:xfrm>
            <a:custGeom>
              <a:rect b="b" l="l" r="r" t="t"/>
              <a:pathLst>
                <a:path extrusionOk="0" h="157" w="158">
                  <a:moveTo>
                    <a:pt x="29" y="157"/>
                  </a:moveTo>
                  <a:lnTo>
                    <a:pt x="29" y="157"/>
                  </a:lnTo>
                  <a:lnTo>
                    <a:pt x="24" y="157"/>
                  </a:lnTo>
                  <a:lnTo>
                    <a:pt x="18" y="155"/>
                  </a:lnTo>
                  <a:lnTo>
                    <a:pt x="13" y="152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5" y="144"/>
                  </a:lnTo>
                  <a:lnTo>
                    <a:pt x="2" y="140"/>
                  </a:lnTo>
                  <a:lnTo>
                    <a:pt x="1" y="134"/>
                  </a:lnTo>
                  <a:lnTo>
                    <a:pt x="0" y="129"/>
                  </a:lnTo>
                  <a:lnTo>
                    <a:pt x="1" y="124"/>
                  </a:lnTo>
                  <a:lnTo>
                    <a:pt x="2" y="118"/>
                  </a:lnTo>
                  <a:lnTo>
                    <a:pt x="5" y="114"/>
                  </a:lnTo>
                  <a:lnTo>
                    <a:pt x="8" y="109"/>
                  </a:lnTo>
                  <a:lnTo>
                    <a:pt x="109" y="8"/>
                  </a:lnTo>
                  <a:lnTo>
                    <a:pt x="109" y="8"/>
                  </a:lnTo>
                  <a:lnTo>
                    <a:pt x="114" y="4"/>
                  </a:lnTo>
                  <a:lnTo>
                    <a:pt x="120" y="2"/>
                  </a:lnTo>
                  <a:lnTo>
                    <a:pt x="125" y="0"/>
                  </a:lnTo>
                  <a:lnTo>
                    <a:pt x="130" y="0"/>
                  </a:lnTo>
                  <a:lnTo>
                    <a:pt x="136" y="0"/>
                  </a:lnTo>
                  <a:lnTo>
                    <a:pt x="141" y="2"/>
                  </a:lnTo>
                  <a:lnTo>
                    <a:pt x="146" y="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4" y="12"/>
                  </a:lnTo>
                  <a:lnTo>
                    <a:pt x="156" y="17"/>
                  </a:lnTo>
                  <a:lnTo>
                    <a:pt x="158" y="23"/>
                  </a:lnTo>
                  <a:lnTo>
                    <a:pt x="158" y="28"/>
                  </a:lnTo>
                  <a:lnTo>
                    <a:pt x="158" y="33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0" y="48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5" y="152"/>
                  </a:lnTo>
                  <a:lnTo>
                    <a:pt x="40" y="155"/>
                  </a:lnTo>
                  <a:lnTo>
                    <a:pt x="35" y="157"/>
                  </a:lnTo>
                  <a:lnTo>
                    <a:pt x="29" y="157"/>
                  </a:lnTo>
                  <a:lnTo>
                    <a:pt x="29" y="1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fee89ec9e9_0_66"/>
            <p:cNvSpPr/>
            <p:nvPr/>
          </p:nvSpPr>
          <p:spPr>
            <a:xfrm>
              <a:off x="3546475" y="2528888"/>
              <a:ext cx="60325" cy="76200"/>
            </a:xfrm>
            <a:custGeom>
              <a:rect b="b" l="l" r="r" t="t"/>
              <a:pathLst>
                <a:path extrusionOk="0" h="286" w="227">
                  <a:moveTo>
                    <a:pt x="198" y="286"/>
                  </a:moveTo>
                  <a:lnTo>
                    <a:pt x="198" y="286"/>
                  </a:lnTo>
                  <a:lnTo>
                    <a:pt x="193" y="286"/>
                  </a:lnTo>
                  <a:lnTo>
                    <a:pt x="188" y="284"/>
                  </a:lnTo>
                  <a:lnTo>
                    <a:pt x="183" y="282"/>
                  </a:lnTo>
                  <a:lnTo>
                    <a:pt x="178" y="278"/>
                  </a:lnTo>
                  <a:lnTo>
                    <a:pt x="174" y="274"/>
                  </a:lnTo>
                  <a:lnTo>
                    <a:pt x="172" y="269"/>
                  </a:lnTo>
                  <a:lnTo>
                    <a:pt x="170" y="264"/>
                  </a:lnTo>
                  <a:lnTo>
                    <a:pt x="169" y="258"/>
                  </a:lnTo>
                  <a:lnTo>
                    <a:pt x="169" y="57"/>
                  </a:lnTo>
                  <a:lnTo>
                    <a:pt x="56" y="57"/>
                  </a:lnTo>
                  <a:lnTo>
                    <a:pt x="56" y="258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4" y="269"/>
                  </a:lnTo>
                  <a:lnTo>
                    <a:pt x="51" y="274"/>
                  </a:lnTo>
                  <a:lnTo>
                    <a:pt x="48" y="278"/>
                  </a:lnTo>
                  <a:lnTo>
                    <a:pt x="44" y="282"/>
                  </a:lnTo>
                  <a:lnTo>
                    <a:pt x="39" y="284"/>
                  </a:lnTo>
                  <a:lnTo>
                    <a:pt x="34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2" y="286"/>
                  </a:lnTo>
                  <a:lnTo>
                    <a:pt x="17" y="284"/>
                  </a:lnTo>
                  <a:lnTo>
                    <a:pt x="12" y="282"/>
                  </a:lnTo>
                  <a:lnTo>
                    <a:pt x="8" y="278"/>
                  </a:lnTo>
                  <a:lnTo>
                    <a:pt x="5" y="274"/>
                  </a:lnTo>
                  <a:lnTo>
                    <a:pt x="2" y="269"/>
                  </a:lnTo>
                  <a:lnTo>
                    <a:pt x="1" y="264"/>
                  </a:lnTo>
                  <a:lnTo>
                    <a:pt x="0" y="25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4" y="1"/>
                  </a:lnTo>
                  <a:lnTo>
                    <a:pt x="209" y="2"/>
                  </a:lnTo>
                  <a:lnTo>
                    <a:pt x="214" y="5"/>
                  </a:lnTo>
                  <a:lnTo>
                    <a:pt x="218" y="8"/>
                  </a:lnTo>
                  <a:lnTo>
                    <a:pt x="222" y="13"/>
                  </a:lnTo>
                  <a:lnTo>
                    <a:pt x="224" y="17"/>
                  </a:lnTo>
                  <a:lnTo>
                    <a:pt x="226" y="23"/>
                  </a:lnTo>
                  <a:lnTo>
                    <a:pt x="227" y="28"/>
                  </a:lnTo>
                  <a:lnTo>
                    <a:pt x="227" y="258"/>
                  </a:lnTo>
                  <a:lnTo>
                    <a:pt x="227" y="258"/>
                  </a:lnTo>
                  <a:lnTo>
                    <a:pt x="226" y="264"/>
                  </a:lnTo>
                  <a:lnTo>
                    <a:pt x="224" y="269"/>
                  </a:lnTo>
                  <a:lnTo>
                    <a:pt x="222" y="274"/>
                  </a:lnTo>
                  <a:lnTo>
                    <a:pt x="218" y="278"/>
                  </a:lnTo>
                  <a:lnTo>
                    <a:pt x="214" y="282"/>
                  </a:lnTo>
                  <a:lnTo>
                    <a:pt x="209" y="284"/>
                  </a:lnTo>
                  <a:lnTo>
                    <a:pt x="204" y="286"/>
                  </a:lnTo>
                  <a:lnTo>
                    <a:pt x="198" y="286"/>
                  </a:lnTo>
                  <a:lnTo>
                    <a:pt x="198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fee89ec9e9_0_66"/>
            <p:cNvSpPr/>
            <p:nvPr/>
          </p:nvSpPr>
          <p:spPr>
            <a:xfrm>
              <a:off x="3689350" y="2597151"/>
              <a:ext cx="30163" cy="28575"/>
            </a:xfrm>
            <a:custGeom>
              <a:rect b="b" l="l" r="r" t="t"/>
              <a:pathLst>
                <a:path extrusionOk="0" h="113" w="113">
                  <a:moveTo>
                    <a:pt x="85" y="113"/>
                  </a:moveTo>
                  <a:lnTo>
                    <a:pt x="85" y="113"/>
                  </a:lnTo>
                  <a:lnTo>
                    <a:pt x="80" y="112"/>
                  </a:lnTo>
                  <a:lnTo>
                    <a:pt x="75" y="111"/>
                  </a:lnTo>
                  <a:lnTo>
                    <a:pt x="70" y="108"/>
                  </a:lnTo>
                  <a:lnTo>
                    <a:pt x="66" y="105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2"/>
                  </a:lnTo>
                  <a:lnTo>
                    <a:pt x="44" y="4"/>
                  </a:lnTo>
                  <a:lnTo>
                    <a:pt x="49" y="8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109" y="69"/>
                  </a:lnTo>
                  <a:lnTo>
                    <a:pt x="111" y="73"/>
                  </a:lnTo>
                  <a:lnTo>
                    <a:pt x="113" y="79"/>
                  </a:lnTo>
                  <a:lnTo>
                    <a:pt x="113" y="84"/>
                  </a:lnTo>
                  <a:lnTo>
                    <a:pt x="113" y="90"/>
                  </a:lnTo>
                  <a:lnTo>
                    <a:pt x="111" y="96"/>
                  </a:lnTo>
                  <a:lnTo>
                    <a:pt x="109" y="100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01" y="108"/>
                  </a:lnTo>
                  <a:lnTo>
                    <a:pt x="96" y="111"/>
                  </a:lnTo>
                  <a:lnTo>
                    <a:pt x="91" y="112"/>
                  </a:lnTo>
                  <a:lnTo>
                    <a:pt x="85" y="113"/>
                  </a:lnTo>
                  <a:lnTo>
                    <a:pt x="85" y="1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fee89ec9e9_0_66"/>
            <p:cNvSpPr/>
            <p:nvPr/>
          </p:nvSpPr>
          <p:spPr>
            <a:xfrm>
              <a:off x="3502025" y="2663826"/>
              <a:ext cx="82550" cy="82550"/>
            </a:xfrm>
            <a:custGeom>
              <a:rect b="b" l="l" r="r" t="t"/>
              <a:pathLst>
                <a:path extrusionOk="0" h="312" w="311">
                  <a:moveTo>
                    <a:pt x="283" y="312"/>
                  </a:moveTo>
                  <a:lnTo>
                    <a:pt x="283" y="312"/>
                  </a:lnTo>
                  <a:lnTo>
                    <a:pt x="278" y="311"/>
                  </a:lnTo>
                  <a:lnTo>
                    <a:pt x="273" y="310"/>
                  </a:lnTo>
                  <a:lnTo>
                    <a:pt x="268" y="307"/>
                  </a:lnTo>
                  <a:lnTo>
                    <a:pt x="263" y="30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303" y="264"/>
                  </a:lnTo>
                  <a:lnTo>
                    <a:pt x="303" y="264"/>
                  </a:lnTo>
                  <a:lnTo>
                    <a:pt x="307" y="268"/>
                  </a:lnTo>
                  <a:lnTo>
                    <a:pt x="309" y="273"/>
                  </a:lnTo>
                  <a:lnTo>
                    <a:pt x="311" y="279"/>
                  </a:lnTo>
                  <a:lnTo>
                    <a:pt x="311" y="284"/>
                  </a:lnTo>
                  <a:lnTo>
                    <a:pt x="311" y="289"/>
                  </a:lnTo>
                  <a:lnTo>
                    <a:pt x="309" y="294"/>
                  </a:lnTo>
                  <a:lnTo>
                    <a:pt x="307" y="299"/>
                  </a:lnTo>
                  <a:lnTo>
                    <a:pt x="303" y="304"/>
                  </a:lnTo>
                  <a:lnTo>
                    <a:pt x="303" y="304"/>
                  </a:lnTo>
                  <a:lnTo>
                    <a:pt x="299" y="307"/>
                  </a:lnTo>
                  <a:lnTo>
                    <a:pt x="294" y="310"/>
                  </a:lnTo>
                  <a:lnTo>
                    <a:pt x="289" y="311"/>
                  </a:lnTo>
                  <a:lnTo>
                    <a:pt x="283" y="312"/>
                  </a:lnTo>
                  <a:lnTo>
                    <a:pt x="283" y="3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fee89ec9e9_0_58"/>
          <p:cNvSpPr txBox="1"/>
          <p:nvPr/>
        </p:nvSpPr>
        <p:spPr>
          <a:xfrm>
            <a:off x="550863" y="416741"/>
            <a:ext cx="8515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745" name="Google Shape;745;g1fee89ec9e9_0_58"/>
          <p:cNvSpPr/>
          <p:nvPr/>
        </p:nvSpPr>
        <p:spPr>
          <a:xfrm>
            <a:off x="550862" y="1304999"/>
            <a:ext cx="5329237" cy="2232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0000" lIns="1476000" spcFirstLastPara="1" rIns="252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and our ecosystems are being targeted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1fee89ec9e9_0_58"/>
          <p:cNvSpPr/>
          <p:nvPr/>
        </p:nvSpPr>
        <p:spPr>
          <a:xfrm>
            <a:off x="6311901" y="1304999"/>
            <a:ext cx="5329237" cy="2232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0000" lIns="1476000" spcFirstLastPara="1" rIns="252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security enables developers to work dynamically and ship faster/more secure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1fee89ec9e9_0_58"/>
          <p:cNvSpPr/>
          <p:nvPr/>
        </p:nvSpPr>
        <p:spPr>
          <a:xfrm>
            <a:off x="550862" y="3967872"/>
            <a:ext cx="5329237" cy="2232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0000" lIns="1476000" spcFirstLastPara="1" rIns="252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 and security teams should work together to highlight gaps in the CI/CD pipeline </a:t>
            </a:r>
            <a:endParaRPr/>
          </a:p>
        </p:txBody>
      </p:sp>
      <p:sp>
        <p:nvSpPr>
          <p:cNvPr id="748" name="Google Shape;748;g1fee89ec9e9_0_58"/>
          <p:cNvSpPr/>
          <p:nvPr/>
        </p:nvSpPr>
        <p:spPr>
          <a:xfrm>
            <a:off x="6311901" y="3967872"/>
            <a:ext cx="5329237" cy="2232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0000" lIns="1476000" spcFirstLastPara="1" rIns="252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good security program should not hamper innovation.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fee89ec9e9_0_58"/>
          <p:cNvSpPr/>
          <p:nvPr/>
        </p:nvSpPr>
        <p:spPr>
          <a:xfrm>
            <a:off x="550861" y="1909016"/>
            <a:ext cx="1026701" cy="1026701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1fee89ec9e9_0_58"/>
          <p:cNvSpPr/>
          <p:nvPr/>
        </p:nvSpPr>
        <p:spPr>
          <a:xfrm>
            <a:off x="6311901" y="1909016"/>
            <a:ext cx="1026701" cy="1026701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1fee89ec9e9_0_58"/>
          <p:cNvSpPr/>
          <p:nvPr/>
        </p:nvSpPr>
        <p:spPr>
          <a:xfrm>
            <a:off x="550861" y="4570973"/>
            <a:ext cx="1026701" cy="1026701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1fee89ec9e9_0_58"/>
          <p:cNvSpPr/>
          <p:nvPr/>
        </p:nvSpPr>
        <p:spPr>
          <a:xfrm>
            <a:off x="6311901" y="4570973"/>
            <a:ext cx="1026701" cy="1026701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3" name="Google Shape;753;g1fee89ec9e9_0_58"/>
          <p:cNvGrpSpPr/>
          <p:nvPr/>
        </p:nvGrpSpPr>
        <p:grpSpPr>
          <a:xfrm>
            <a:off x="5808099" y="1304999"/>
            <a:ext cx="5833039" cy="4895776"/>
            <a:chOff x="1770062" y="1304999"/>
            <a:chExt cx="5833039" cy="4895776"/>
          </a:xfrm>
        </p:grpSpPr>
        <p:sp>
          <p:nvSpPr>
            <p:cNvPr id="754" name="Google Shape;754;g1fee89ec9e9_0_58"/>
            <p:cNvSpPr/>
            <p:nvPr/>
          </p:nvSpPr>
          <p:spPr>
            <a:xfrm>
              <a:off x="1770062" y="1304999"/>
              <a:ext cx="72000" cy="2232903"/>
            </a:xfrm>
            <a:prstGeom prst="rect">
              <a:avLst/>
            </a:prstGeom>
            <a:solidFill>
              <a:srgbClr val="4372B3"/>
            </a:solidFill>
            <a:ln>
              <a:noFill/>
            </a:ln>
          </p:spPr>
          <p:txBody>
            <a:bodyPr anchorCtr="0" anchor="ctr" bIns="180000" lIns="1260000" spcFirstLastPara="1" rIns="252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fee89ec9e9_0_58"/>
            <p:cNvSpPr/>
            <p:nvPr/>
          </p:nvSpPr>
          <p:spPr>
            <a:xfrm>
              <a:off x="7531101" y="1304999"/>
              <a:ext cx="72000" cy="2232903"/>
            </a:xfrm>
            <a:prstGeom prst="rect">
              <a:avLst/>
            </a:prstGeom>
            <a:solidFill>
              <a:srgbClr val="4372B3"/>
            </a:solidFill>
            <a:ln>
              <a:noFill/>
            </a:ln>
          </p:spPr>
          <p:txBody>
            <a:bodyPr anchorCtr="0" anchor="ctr" bIns="180000" lIns="1260000" spcFirstLastPara="1" rIns="252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fee89ec9e9_0_58"/>
            <p:cNvSpPr/>
            <p:nvPr/>
          </p:nvSpPr>
          <p:spPr>
            <a:xfrm>
              <a:off x="1770062" y="3967872"/>
              <a:ext cx="72000" cy="2232903"/>
            </a:xfrm>
            <a:prstGeom prst="rect">
              <a:avLst/>
            </a:prstGeom>
            <a:solidFill>
              <a:srgbClr val="4372B3"/>
            </a:solidFill>
            <a:ln>
              <a:noFill/>
            </a:ln>
          </p:spPr>
          <p:txBody>
            <a:bodyPr anchorCtr="0" anchor="ctr" bIns="180000" lIns="1260000" spcFirstLastPara="1" rIns="252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fee89ec9e9_0_58"/>
            <p:cNvSpPr/>
            <p:nvPr/>
          </p:nvSpPr>
          <p:spPr>
            <a:xfrm>
              <a:off x="7531101" y="3967872"/>
              <a:ext cx="72000" cy="2232903"/>
            </a:xfrm>
            <a:prstGeom prst="rect">
              <a:avLst/>
            </a:prstGeom>
            <a:solidFill>
              <a:srgbClr val="4372B3"/>
            </a:solidFill>
            <a:ln>
              <a:noFill/>
            </a:ln>
          </p:spPr>
          <p:txBody>
            <a:bodyPr anchorCtr="0" anchor="ctr" bIns="180000" lIns="1260000" spcFirstLastPara="1" rIns="252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g1fee89ec9e9_0_58"/>
          <p:cNvGrpSpPr/>
          <p:nvPr/>
        </p:nvGrpSpPr>
        <p:grpSpPr>
          <a:xfrm>
            <a:off x="787192" y="2141622"/>
            <a:ext cx="554040" cy="561490"/>
            <a:chOff x="5556250" y="2890838"/>
            <a:chExt cx="354013" cy="358775"/>
          </a:xfrm>
        </p:grpSpPr>
        <p:sp>
          <p:nvSpPr>
            <p:cNvPr id="759" name="Google Shape;759;g1fee89ec9e9_0_58"/>
            <p:cNvSpPr/>
            <p:nvPr/>
          </p:nvSpPr>
          <p:spPr>
            <a:xfrm>
              <a:off x="5556250" y="2947988"/>
              <a:ext cx="300038" cy="301625"/>
            </a:xfrm>
            <a:custGeom>
              <a:rect b="b" l="l" r="r" t="t"/>
              <a:pathLst>
                <a:path extrusionOk="0" h="1135" w="1134">
                  <a:moveTo>
                    <a:pt x="567" y="1135"/>
                  </a:moveTo>
                  <a:lnTo>
                    <a:pt x="567" y="1135"/>
                  </a:lnTo>
                  <a:lnTo>
                    <a:pt x="539" y="1134"/>
                  </a:lnTo>
                  <a:lnTo>
                    <a:pt x="509" y="1132"/>
                  </a:lnTo>
                  <a:lnTo>
                    <a:pt x="481" y="1128"/>
                  </a:lnTo>
                  <a:lnTo>
                    <a:pt x="454" y="1123"/>
                  </a:lnTo>
                  <a:lnTo>
                    <a:pt x="425" y="1117"/>
                  </a:lnTo>
                  <a:lnTo>
                    <a:pt x="399" y="1109"/>
                  </a:lnTo>
                  <a:lnTo>
                    <a:pt x="373" y="1101"/>
                  </a:lnTo>
                  <a:lnTo>
                    <a:pt x="347" y="1089"/>
                  </a:lnTo>
                  <a:lnTo>
                    <a:pt x="321" y="1078"/>
                  </a:lnTo>
                  <a:lnTo>
                    <a:pt x="297" y="1066"/>
                  </a:lnTo>
                  <a:lnTo>
                    <a:pt x="274" y="1052"/>
                  </a:lnTo>
                  <a:lnTo>
                    <a:pt x="251" y="1038"/>
                  </a:lnTo>
                  <a:lnTo>
                    <a:pt x="228" y="1022"/>
                  </a:lnTo>
                  <a:lnTo>
                    <a:pt x="207" y="1004"/>
                  </a:lnTo>
                  <a:lnTo>
                    <a:pt x="186" y="987"/>
                  </a:lnTo>
                  <a:lnTo>
                    <a:pt x="167" y="968"/>
                  </a:lnTo>
                  <a:lnTo>
                    <a:pt x="148" y="949"/>
                  </a:lnTo>
                  <a:lnTo>
                    <a:pt x="131" y="928"/>
                  </a:lnTo>
                  <a:lnTo>
                    <a:pt x="113" y="906"/>
                  </a:lnTo>
                  <a:lnTo>
                    <a:pt x="97" y="884"/>
                  </a:lnTo>
                  <a:lnTo>
                    <a:pt x="83" y="861"/>
                  </a:lnTo>
                  <a:lnTo>
                    <a:pt x="69" y="838"/>
                  </a:lnTo>
                  <a:lnTo>
                    <a:pt x="57" y="813"/>
                  </a:lnTo>
                  <a:lnTo>
                    <a:pt x="45" y="788"/>
                  </a:lnTo>
                  <a:lnTo>
                    <a:pt x="35" y="762"/>
                  </a:lnTo>
                  <a:lnTo>
                    <a:pt x="26" y="736"/>
                  </a:lnTo>
                  <a:lnTo>
                    <a:pt x="18" y="709"/>
                  </a:lnTo>
                  <a:lnTo>
                    <a:pt x="12" y="681"/>
                  </a:lnTo>
                  <a:lnTo>
                    <a:pt x="7" y="654"/>
                  </a:lnTo>
                  <a:lnTo>
                    <a:pt x="3" y="626"/>
                  </a:lnTo>
                  <a:lnTo>
                    <a:pt x="1" y="596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1" y="539"/>
                  </a:lnTo>
                  <a:lnTo>
                    <a:pt x="3" y="509"/>
                  </a:lnTo>
                  <a:lnTo>
                    <a:pt x="7" y="481"/>
                  </a:lnTo>
                  <a:lnTo>
                    <a:pt x="12" y="453"/>
                  </a:lnTo>
                  <a:lnTo>
                    <a:pt x="18" y="425"/>
                  </a:lnTo>
                  <a:lnTo>
                    <a:pt x="26" y="399"/>
                  </a:lnTo>
                  <a:lnTo>
                    <a:pt x="35" y="373"/>
                  </a:lnTo>
                  <a:lnTo>
                    <a:pt x="45" y="347"/>
                  </a:lnTo>
                  <a:lnTo>
                    <a:pt x="57" y="321"/>
                  </a:lnTo>
                  <a:lnTo>
                    <a:pt x="69" y="297"/>
                  </a:lnTo>
                  <a:lnTo>
                    <a:pt x="83" y="274"/>
                  </a:lnTo>
                  <a:lnTo>
                    <a:pt x="97" y="251"/>
                  </a:lnTo>
                  <a:lnTo>
                    <a:pt x="113" y="228"/>
                  </a:lnTo>
                  <a:lnTo>
                    <a:pt x="131" y="207"/>
                  </a:lnTo>
                  <a:lnTo>
                    <a:pt x="148" y="186"/>
                  </a:lnTo>
                  <a:lnTo>
                    <a:pt x="167" y="167"/>
                  </a:lnTo>
                  <a:lnTo>
                    <a:pt x="186" y="147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1" y="97"/>
                  </a:lnTo>
                  <a:lnTo>
                    <a:pt x="274" y="83"/>
                  </a:lnTo>
                  <a:lnTo>
                    <a:pt x="297" y="69"/>
                  </a:lnTo>
                  <a:lnTo>
                    <a:pt x="321" y="57"/>
                  </a:lnTo>
                  <a:lnTo>
                    <a:pt x="347" y="44"/>
                  </a:lnTo>
                  <a:lnTo>
                    <a:pt x="373" y="34"/>
                  </a:lnTo>
                  <a:lnTo>
                    <a:pt x="399" y="25"/>
                  </a:lnTo>
                  <a:lnTo>
                    <a:pt x="425" y="18"/>
                  </a:lnTo>
                  <a:lnTo>
                    <a:pt x="454" y="12"/>
                  </a:lnTo>
                  <a:lnTo>
                    <a:pt x="481" y="7"/>
                  </a:lnTo>
                  <a:lnTo>
                    <a:pt x="509" y="3"/>
                  </a:lnTo>
                  <a:lnTo>
                    <a:pt x="539" y="1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87" y="1"/>
                  </a:lnTo>
                  <a:lnTo>
                    <a:pt x="607" y="2"/>
                  </a:lnTo>
                  <a:lnTo>
                    <a:pt x="627" y="3"/>
                  </a:lnTo>
                  <a:lnTo>
                    <a:pt x="647" y="6"/>
                  </a:lnTo>
                  <a:lnTo>
                    <a:pt x="666" y="9"/>
                  </a:lnTo>
                  <a:lnTo>
                    <a:pt x="686" y="12"/>
                  </a:lnTo>
                  <a:lnTo>
                    <a:pt x="705" y="17"/>
                  </a:lnTo>
                  <a:lnTo>
                    <a:pt x="723" y="22"/>
                  </a:lnTo>
                  <a:lnTo>
                    <a:pt x="743" y="28"/>
                  </a:lnTo>
                  <a:lnTo>
                    <a:pt x="762" y="34"/>
                  </a:lnTo>
                  <a:lnTo>
                    <a:pt x="780" y="41"/>
                  </a:lnTo>
                  <a:lnTo>
                    <a:pt x="798" y="49"/>
                  </a:lnTo>
                  <a:lnTo>
                    <a:pt x="816" y="58"/>
                  </a:lnTo>
                  <a:lnTo>
                    <a:pt x="833" y="67"/>
                  </a:lnTo>
                  <a:lnTo>
                    <a:pt x="851" y="76"/>
                  </a:lnTo>
                  <a:lnTo>
                    <a:pt x="868" y="86"/>
                  </a:lnTo>
                  <a:lnTo>
                    <a:pt x="838" y="134"/>
                  </a:lnTo>
                  <a:lnTo>
                    <a:pt x="838" y="134"/>
                  </a:lnTo>
                  <a:lnTo>
                    <a:pt x="822" y="125"/>
                  </a:lnTo>
                  <a:lnTo>
                    <a:pt x="807" y="116"/>
                  </a:lnTo>
                  <a:lnTo>
                    <a:pt x="791" y="108"/>
                  </a:lnTo>
                  <a:lnTo>
                    <a:pt x="775" y="101"/>
                  </a:lnTo>
                  <a:lnTo>
                    <a:pt x="759" y="94"/>
                  </a:lnTo>
                  <a:lnTo>
                    <a:pt x="742" y="88"/>
                  </a:lnTo>
                  <a:lnTo>
                    <a:pt x="725" y="82"/>
                  </a:lnTo>
                  <a:lnTo>
                    <a:pt x="708" y="77"/>
                  </a:lnTo>
                  <a:lnTo>
                    <a:pt x="691" y="72"/>
                  </a:lnTo>
                  <a:lnTo>
                    <a:pt x="674" y="68"/>
                  </a:lnTo>
                  <a:lnTo>
                    <a:pt x="657" y="65"/>
                  </a:lnTo>
                  <a:lnTo>
                    <a:pt x="639" y="62"/>
                  </a:lnTo>
                  <a:lnTo>
                    <a:pt x="621" y="60"/>
                  </a:lnTo>
                  <a:lnTo>
                    <a:pt x="603" y="59"/>
                  </a:lnTo>
                  <a:lnTo>
                    <a:pt x="585" y="58"/>
                  </a:lnTo>
                  <a:lnTo>
                    <a:pt x="567" y="57"/>
                  </a:lnTo>
                  <a:lnTo>
                    <a:pt x="567" y="57"/>
                  </a:lnTo>
                  <a:lnTo>
                    <a:pt x="542" y="58"/>
                  </a:lnTo>
                  <a:lnTo>
                    <a:pt x="515" y="60"/>
                  </a:lnTo>
                  <a:lnTo>
                    <a:pt x="490" y="63"/>
                  </a:lnTo>
                  <a:lnTo>
                    <a:pt x="465" y="68"/>
                  </a:lnTo>
                  <a:lnTo>
                    <a:pt x="440" y="73"/>
                  </a:lnTo>
                  <a:lnTo>
                    <a:pt x="415" y="80"/>
                  </a:lnTo>
                  <a:lnTo>
                    <a:pt x="392" y="88"/>
                  </a:lnTo>
                  <a:lnTo>
                    <a:pt x="369" y="97"/>
                  </a:lnTo>
                  <a:lnTo>
                    <a:pt x="347" y="107"/>
                  </a:lnTo>
                  <a:lnTo>
                    <a:pt x="324" y="118"/>
                  </a:lnTo>
                  <a:lnTo>
                    <a:pt x="303" y="131"/>
                  </a:lnTo>
                  <a:lnTo>
                    <a:pt x="282" y="144"/>
                  </a:lnTo>
                  <a:lnTo>
                    <a:pt x="262" y="159"/>
                  </a:lnTo>
                  <a:lnTo>
                    <a:pt x="243" y="174"/>
                  </a:lnTo>
                  <a:lnTo>
                    <a:pt x="224" y="190"/>
                  </a:lnTo>
                  <a:lnTo>
                    <a:pt x="206" y="206"/>
                  </a:lnTo>
                  <a:lnTo>
                    <a:pt x="190" y="224"/>
                  </a:lnTo>
                  <a:lnTo>
                    <a:pt x="174" y="242"/>
                  </a:lnTo>
                  <a:lnTo>
                    <a:pt x="159" y="262"/>
                  </a:lnTo>
                  <a:lnTo>
                    <a:pt x="145" y="282"/>
                  </a:lnTo>
                  <a:lnTo>
                    <a:pt x="132" y="303"/>
                  </a:lnTo>
                  <a:lnTo>
                    <a:pt x="118" y="324"/>
                  </a:lnTo>
                  <a:lnTo>
                    <a:pt x="107" y="347"/>
                  </a:lnTo>
                  <a:lnTo>
                    <a:pt x="97" y="369"/>
                  </a:lnTo>
                  <a:lnTo>
                    <a:pt x="88" y="392"/>
                  </a:lnTo>
                  <a:lnTo>
                    <a:pt x="80" y="415"/>
                  </a:lnTo>
                  <a:lnTo>
                    <a:pt x="73" y="440"/>
                  </a:lnTo>
                  <a:lnTo>
                    <a:pt x="68" y="465"/>
                  </a:lnTo>
                  <a:lnTo>
                    <a:pt x="63" y="490"/>
                  </a:lnTo>
                  <a:lnTo>
                    <a:pt x="60" y="515"/>
                  </a:lnTo>
                  <a:lnTo>
                    <a:pt x="58" y="541"/>
                  </a:lnTo>
                  <a:lnTo>
                    <a:pt x="57" y="567"/>
                  </a:lnTo>
                  <a:lnTo>
                    <a:pt x="57" y="567"/>
                  </a:lnTo>
                  <a:lnTo>
                    <a:pt x="58" y="593"/>
                  </a:lnTo>
                  <a:lnTo>
                    <a:pt x="60" y="619"/>
                  </a:lnTo>
                  <a:lnTo>
                    <a:pt x="63" y="645"/>
                  </a:lnTo>
                  <a:lnTo>
                    <a:pt x="68" y="670"/>
                  </a:lnTo>
                  <a:lnTo>
                    <a:pt x="73" y="695"/>
                  </a:lnTo>
                  <a:lnTo>
                    <a:pt x="80" y="718"/>
                  </a:lnTo>
                  <a:lnTo>
                    <a:pt x="88" y="743"/>
                  </a:lnTo>
                  <a:lnTo>
                    <a:pt x="97" y="766"/>
                  </a:lnTo>
                  <a:lnTo>
                    <a:pt x="107" y="788"/>
                  </a:lnTo>
                  <a:lnTo>
                    <a:pt x="118" y="810"/>
                  </a:lnTo>
                  <a:lnTo>
                    <a:pt x="132" y="832"/>
                  </a:lnTo>
                  <a:lnTo>
                    <a:pt x="145" y="853"/>
                  </a:lnTo>
                  <a:lnTo>
                    <a:pt x="159" y="872"/>
                  </a:lnTo>
                  <a:lnTo>
                    <a:pt x="174" y="892"/>
                  </a:lnTo>
                  <a:lnTo>
                    <a:pt x="190" y="911"/>
                  </a:lnTo>
                  <a:lnTo>
                    <a:pt x="206" y="928"/>
                  </a:lnTo>
                  <a:lnTo>
                    <a:pt x="224" y="945"/>
                  </a:lnTo>
                  <a:lnTo>
                    <a:pt x="243" y="961"/>
                  </a:lnTo>
                  <a:lnTo>
                    <a:pt x="262" y="976"/>
                  </a:lnTo>
                  <a:lnTo>
                    <a:pt x="282" y="990"/>
                  </a:lnTo>
                  <a:lnTo>
                    <a:pt x="303" y="1003"/>
                  </a:lnTo>
                  <a:lnTo>
                    <a:pt x="324" y="1016"/>
                  </a:lnTo>
                  <a:lnTo>
                    <a:pt x="347" y="1028"/>
                  </a:lnTo>
                  <a:lnTo>
                    <a:pt x="369" y="1038"/>
                  </a:lnTo>
                  <a:lnTo>
                    <a:pt x="392" y="1047"/>
                  </a:lnTo>
                  <a:lnTo>
                    <a:pt x="415" y="1055"/>
                  </a:lnTo>
                  <a:lnTo>
                    <a:pt x="440" y="1062"/>
                  </a:lnTo>
                  <a:lnTo>
                    <a:pt x="465" y="1067"/>
                  </a:lnTo>
                  <a:lnTo>
                    <a:pt x="490" y="1072"/>
                  </a:lnTo>
                  <a:lnTo>
                    <a:pt x="515" y="1075"/>
                  </a:lnTo>
                  <a:lnTo>
                    <a:pt x="542" y="1077"/>
                  </a:lnTo>
                  <a:lnTo>
                    <a:pt x="567" y="1078"/>
                  </a:lnTo>
                  <a:lnTo>
                    <a:pt x="567" y="1078"/>
                  </a:lnTo>
                  <a:lnTo>
                    <a:pt x="593" y="1077"/>
                  </a:lnTo>
                  <a:lnTo>
                    <a:pt x="619" y="1075"/>
                  </a:lnTo>
                  <a:lnTo>
                    <a:pt x="645" y="1072"/>
                  </a:lnTo>
                  <a:lnTo>
                    <a:pt x="670" y="1067"/>
                  </a:lnTo>
                  <a:lnTo>
                    <a:pt x="695" y="1062"/>
                  </a:lnTo>
                  <a:lnTo>
                    <a:pt x="719" y="1055"/>
                  </a:lnTo>
                  <a:lnTo>
                    <a:pt x="743" y="1047"/>
                  </a:lnTo>
                  <a:lnTo>
                    <a:pt x="766" y="1038"/>
                  </a:lnTo>
                  <a:lnTo>
                    <a:pt x="788" y="1028"/>
                  </a:lnTo>
                  <a:lnTo>
                    <a:pt x="810" y="1016"/>
                  </a:lnTo>
                  <a:lnTo>
                    <a:pt x="831" y="1003"/>
                  </a:lnTo>
                  <a:lnTo>
                    <a:pt x="853" y="990"/>
                  </a:lnTo>
                  <a:lnTo>
                    <a:pt x="872" y="976"/>
                  </a:lnTo>
                  <a:lnTo>
                    <a:pt x="892" y="961"/>
                  </a:lnTo>
                  <a:lnTo>
                    <a:pt x="910" y="945"/>
                  </a:lnTo>
                  <a:lnTo>
                    <a:pt x="927" y="928"/>
                  </a:lnTo>
                  <a:lnTo>
                    <a:pt x="945" y="911"/>
                  </a:lnTo>
                  <a:lnTo>
                    <a:pt x="961" y="892"/>
                  </a:lnTo>
                  <a:lnTo>
                    <a:pt x="976" y="872"/>
                  </a:lnTo>
                  <a:lnTo>
                    <a:pt x="990" y="853"/>
                  </a:lnTo>
                  <a:lnTo>
                    <a:pt x="1003" y="832"/>
                  </a:lnTo>
                  <a:lnTo>
                    <a:pt x="1016" y="810"/>
                  </a:lnTo>
                  <a:lnTo>
                    <a:pt x="1027" y="788"/>
                  </a:lnTo>
                  <a:lnTo>
                    <a:pt x="1038" y="766"/>
                  </a:lnTo>
                  <a:lnTo>
                    <a:pt x="1047" y="743"/>
                  </a:lnTo>
                  <a:lnTo>
                    <a:pt x="1055" y="718"/>
                  </a:lnTo>
                  <a:lnTo>
                    <a:pt x="1062" y="695"/>
                  </a:lnTo>
                  <a:lnTo>
                    <a:pt x="1067" y="670"/>
                  </a:lnTo>
                  <a:lnTo>
                    <a:pt x="1072" y="645"/>
                  </a:lnTo>
                  <a:lnTo>
                    <a:pt x="1075" y="619"/>
                  </a:lnTo>
                  <a:lnTo>
                    <a:pt x="1077" y="593"/>
                  </a:lnTo>
                  <a:lnTo>
                    <a:pt x="1078" y="567"/>
                  </a:lnTo>
                  <a:lnTo>
                    <a:pt x="1078" y="567"/>
                  </a:lnTo>
                  <a:lnTo>
                    <a:pt x="1077" y="549"/>
                  </a:lnTo>
                  <a:lnTo>
                    <a:pt x="1076" y="531"/>
                  </a:lnTo>
                  <a:lnTo>
                    <a:pt x="1075" y="512"/>
                  </a:lnTo>
                  <a:lnTo>
                    <a:pt x="1072" y="493"/>
                  </a:lnTo>
                  <a:lnTo>
                    <a:pt x="1069" y="476"/>
                  </a:lnTo>
                  <a:lnTo>
                    <a:pt x="1066" y="458"/>
                  </a:lnTo>
                  <a:lnTo>
                    <a:pt x="1062" y="440"/>
                  </a:lnTo>
                  <a:lnTo>
                    <a:pt x="1057" y="422"/>
                  </a:lnTo>
                  <a:lnTo>
                    <a:pt x="1051" y="404"/>
                  </a:lnTo>
                  <a:lnTo>
                    <a:pt x="1045" y="387"/>
                  </a:lnTo>
                  <a:lnTo>
                    <a:pt x="1039" y="370"/>
                  </a:lnTo>
                  <a:lnTo>
                    <a:pt x="1030" y="354"/>
                  </a:lnTo>
                  <a:lnTo>
                    <a:pt x="1022" y="336"/>
                  </a:lnTo>
                  <a:lnTo>
                    <a:pt x="1014" y="320"/>
                  </a:lnTo>
                  <a:lnTo>
                    <a:pt x="1005" y="305"/>
                  </a:lnTo>
                  <a:lnTo>
                    <a:pt x="995" y="289"/>
                  </a:lnTo>
                  <a:lnTo>
                    <a:pt x="1043" y="258"/>
                  </a:lnTo>
                  <a:lnTo>
                    <a:pt x="1043" y="258"/>
                  </a:lnTo>
                  <a:lnTo>
                    <a:pt x="1054" y="276"/>
                  </a:lnTo>
                  <a:lnTo>
                    <a:pt x="1064" y="293"/>
                  </a:lnTo>
                  <a:lnTo>
                    <a:pt x="1073" y="311"/>
                  </a:lnTo>
                  <a:lnTo>
                    <a:pt x="1082" y="329"/>
                  </a:lnTo>
                  <a:lnTo>
                    <a:pt x="1090" y="349"/>
                  </a:lnTo>
                  <a:lnTo>
                    <a:pt x="1098" y="367"/>
                  </a:lnTo>
                  <a:lnTo>
                    <a:pt x="1105" y="386"/>
                  </a:lnTo>
                  <a:lnTo>
                    <a:pt x="1111" y="406"/>
                  </a:lnTo>
                  <a:lnTo>
                    <a:pt x="1116" y="425"/>
                  </a:lnTo>
                  <a:lnTo>
                    <a:pt x="1121" y="446"/>
                  </a:lnTo>
                  <a:lnTo>
                    <a:pt x="1125" y="465"/>
                  </a:lnTo>
                  <a:lnTo>
                    <a:pt x="1128" y="485"/>
                  </a:lnTo>
                  <a:lnTo>
                    <a:pt x="1130" y="505"/>
                  </a:lnTo>
                  <a:lnTo>
                    <a:pt x="1132" y="526"/>
                  </a:lnTo>
                  <a:lnTo>
                    <a:pt x="1133" y="547"/>
                  </a:lnTo>
                  <a:lnTo>
                    <a:pt x="1134" y="567"/>
                  </a:lnTo>
                  <a:lnTo>
                    <a:pt x="1134" y="567"/>
                  </a:lnTo>
                  <a:lnTo>
                    <a:pt x="1133" y="596"/>
                  </a:lnTo>
                  <a:lnTo>
                    <a:pt x="1131" y="626"/>
                  </a:lnTo>
                  <a:lnTo>
                    <a:pt x="1127" y="654"/>
                  </a:lnTo>
                  <a:lnTo>
                    <a:pt x="1122" y="681"/>
                  </a:lnTo>
                  <a:lnTo>
                    <a:pt x="1116" y="709"/>
                  </a:lnTo>
                  <a:lnTo>
                    <a:pt x="1108" y="736"/>
                  </a:lnTo>
                  <a:lnTo>
                    <a:pt x="1100" y="762"/>
                  </a:lnTo>
                  <a:lnTo>
                    <a:pt x="1090" y="788"/>
                  </a:lnTo>
                  <a:lnTo>
                    <a:pt x="1078" y="813"/>
                  </a:lnTo>
                  <a:lnTo>
                    <a:pt x="1066" y="838"/>
                  </a:lnTo>
                  <a:lnTo>
                    <a:pt x="1052" y="861"/>
                  </a:lnTo>
                  <a:lnTo>
                    <a:pt x="1038" y="884"/>
                  </a:lnTo>
                  <a:lnTo>
                    <a:pt x="1021" y="906"/>
                  </a:lnTo>
                  <a:lnTo>
                    <a:pt x="1004" y="928"/>
                  </a:lnTo>
                  <a:lnTo>
                    <a:pt x="987" y="949"/>
                  </a:lnTo>
                  <a:lnTo>
                    <a:pt x="968" y="968"/>
                  </a:lnTo>
                  <a:lnTo>
                    <a:pt x="949" y="987"/>
                  </a:lnTo>
                  <a:lnTo>
                    <a:pt x="927" y="1004"/>
                  </a:lnTo>
                  <a:lnTo>
                    <a:pt x="906" y="1022"/>
                  </a:lnTo>
                  <a:lnTo>
                    <a:pt x="884" y="1038"/>
                  </a:lnTo>
                  <a:lnTo>
                    <a:pt x="861" y="1052"/>
                  </a:lnTo>
                  <a:lnTo>
                    <a:pt x="838" y="1066"/>
                  </a:lnTo>
                  <a:lnTo>
                    <a:pt x="813" y="1078"/>
                  </a:lnTo>
                  <a:lnTo>
                    <a:pt x="788" y="1089"/>
                  </a:lnTo>
                  <a:lnTo>
                    <a:pt x="762" y="1101"/>
                  </a:lnTo>
                  <a:lnTo>
                    <a:pt x="736" y="1109"/>
                  </a:lnTo>
                  <a:lnTo>
                    <a:pt x="709" y="1117"/>
                  </a:lnTo>
                  <a:lnTo>
                    <a:pt x="681" y="1123"/>
                  </a:lnTo>
                  <a:lnTo>
                    <a:pt x="654" y="1128"/>
                  </a:lnTo>
                  <a:lnTo>
                    <a:pt x="625" y="1132"/>
                  </a:lnTo>
                  <a:lnTo>
                    <a:pt x="596" y="1134"/>
                  </a:lnTo>
                  <a:lnTo>
                    <a:pt x="567" y="1135"/>
                  </a:lnTo>
                  <a:lnTo>
                    <a:pt x="567" y="11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fee89ec9e9_0_58"/>
            <p:cNvSpPr/>
            <p:nvPr/>
          </p:nvSpPr>
          <p:spPr>
            <a:xfrm>
              <a:off x="5608638" y="3001963"/>
              <a:ext cx="195263" cy="193675"/>
            </a:xfrm>
            <a:custGeom>
              <a:rect b="b" l="l" r="r" t="t"/>
              <a:pathLst>
                <a:path extrusionOk="0" h="737" w="737">
                  <a:moveTo>
                    <a:pt x="368" y="737"/>
                  </a:moveTo>
                  <a:lnTo>
                    <a:pt x="368" y="737"/>
                  </a:lnTo>
                  <a:lnTo>
                    <a:pt x="350" y="737"/>
                  </a:lnTo>
                  <a:lnTo>
                    <a:pt x="330" y="735"/>
                  </a:lnTo>
                  <a:lnTo>
                    <a:pt x="312" y="733"/>
                  </a:lnTo>
                  <a:lnTo>
                    <a:pt x="294" y="730"/>
                  </a:lnTo>
                  <a:lnTo>
                    <a:pt x="276" y="726"/>
                  </a:lnTo>
                  <a:lnTo>
                    <a:pt x="259" y="721"/>
                  </a:lnTo>
                  <a:lnTo>
                    <a:pt x="242" y="715"/>
                  </a:lnTo>
                  <a:lnTo>
                    <a:pt x="225" y="707"/>
                  </a:lnTo>
                  <a:lnTo>
                    <a:pt x="208" y="700"/>
                  </a:lnTo>
                  <a:lnTo>
                    <a:pt x="193" y="692"/>
                  </a:lnTo>
                  <a:lnTo>
                    <a:pt x="177" y="683"/>
                  </a:lnTo>
                  <a:lnTo>
                    <a:pt x="163" y="674"/>
                  </a:lnTo>
                  <a:lnTo>
                    <a:pt x="148" y="664"/>
                  </a:lnTo>
                  <a:lnTo>
                    <a:pt x="135" y="653"/>
                  </a:lnTo>
                  <a:lnTo>
                    <a:pt x="120" y="641"/>
                  </a:lnTo>
                  <a:lnTo>
                    <a:pt x="108" y="629"/>
                  </a:lnTo>
                  <a:lnTo>
                    <a:pt x="96" y="617"/>
                  </a:lnTo>
                  <a:lnTo>
                    <a:pt x="84" y="602"/>
                  </a:lnTo>
                  <a:lnTo>
                    <a:pt x="73" y="589"/>
                  </a:lnTo>
                  <a:lnTo>
                    <a:pt x="63" y="574"/>
                  </a:lnTo>
                  <a:lnTo>
                    <a:pt x="54" y="559"/>
                  </a:lnTo>
                  <a:lnTo>
                    <a:pt x="45" y="544"/>
                  </a:lnTo>
                  <a:lnTo>
                    <a:pt x="37" y="528"/>
                  </a:lnTo>
                  <a:lnTo>
                    <a:pt x="28" y="511"/>
                  </a:lnTo>
                  <a:lnTo>
                    <a:pt x="22" y="495"/>
                  </a:lnTo>
                  <a:lnTo>
                    <a:pt x="16" y="478"/>
                  </a:lnTo>
                  <a:lnTo>
                    <a:pt x="11" y="460"/>
                  </a:lnTo>
                  <a:lnTo>
                    <a:pt x="7" y="443"/>
                  </a:lnTo>
                  <a:lnTo>
                    <a:pt x="4" y="424"/>
                  </a:lnTo>
                  <a:lnTo>
                    <a:pt x="2" y="406"/>
                  </a:lnTo>
                  <a:lnTo>
                    <a:pt x="0" y="387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50"/>
                  </a:lnTo>
                  <a:lnTo>
                    <a:pt x="2" y="331"/>
                  </a:lnTo>
                  <a:lnTo>
                    <a:pt x="4" y="312"/>
                  </a:lnTo>
                  <a:lnTo>
                    <a:pt x="7" y="294"/>
                  </a:lnTo>
                  <a:lnTo>
                    <a:pt x="11" y="276"/>
                  </a:lnTo>
                  <a:lnTo>
                    <a:pt x="16" y="259"/>
                  </a:lnTo>
                  <a:lnTo>
                    <a:pt x="22" y="242"/>
                  </a:lnTo>
                  <a:lnTo>
                    <a:pt x="28" y="225"/>
                  </a:lnTo>
                  <a:lnTo>
                    <a:pt x="37" y="208"/>
                  </a:lnTo>
                  <a:lnTo>
                    <a:pt x="45" y="193"/>
                  </a:lnTo>
                  <a:lnTo>
                    <a:pt x="54" y="177"/>
                  </a:lnTo>
                  <a:lnTo>
                    <a:pt x="63" y="163"/>
                  </a:lnTo>
                  <a:lnTo>
                    <a:pt x="73" y="148"/>
                  </a:lnTo>
                  <a:lnTo>
                    <a:pt x="84" y="134"/>
                  </a:lnTo>
                  <a:lnTo>
                    <a:pt x="96" y="120"/>
                  </a:lnTo>
                  <a:lnTo>
                    <a:pt x="108" y="108"/>
                  </a:lnTo>
                  <a:lnTo>
                    <a:pt x="120" y="96"/>
                  </a:lnTo>
                  <a:lnTo>
                    <a:pt x="135" y="84"/>
                  </a:lnTo>
                  <a:lnTo>
                    <a:pt x="148" y="73"/>
                  </a:lnTo>
                  <a:lnTo>
                    <a:pt x="163" y="63"/>
                  </a:lnTo>
                  <a:lnTo>
                    <a:pt x="177" y="54"/>
                  </a:lnTo>
                  <a:lnTo>
                    <a:pt x="193" y="45"/>
                  </a:lnTo>
                  <a:lnTo>
                    <a:pt x="208" y="36"/>
                  </a:lnTo>
                  <a:lnTo>
                    <a:pt x="225" y="28"/>
                  </a:lnTo>
                  <a:lnTo>
                    <a:pt x="242" y="22"/>
                  </a:lnTo>
                  <a:lnTo>
                    <a:pt x="259" y="16"/>
                  </a:lnTo>
                  <a:lnTo>
                    <a:pt x="276" y="11"/>
                  </a:lnTo>
                  <a:lnTo>
                    <a:pt x="294" y="7"/>
                  </a:lnTo>
                  <a:lnTo>
                    <a:pt x="312" y="4"/>
                  </a:lnTo>
                  <a:lnTo>
                    <a:pt x="330" y="2"/>
                  </a:lnTo>
                  <a:lnTo>
                    <a:pt x="350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4" y="0"/>
                  </a:lnTo>
                  <a:lnTo>
                    <a:pt x="400" y="1"/>
                  </a:lnTo>
                  <a:lnTo>
                    <a:pt x="396" y="58"/>
                  </a:lnTo>
                  <a:lnTo>
                    <a:pt x="396" y="58"/>
                  </a:lnTo>
                  <a:lnTo>
                    <a:pt x="368" y="57"/>
                  </a:lnTo>
                  <a:lnTo>
                    <a:pt x="368" y="57"/>
                  </a:lnTo>
                  <a:lnTo>
                    <a:pt x="353" y="57"/>
                  </a:lnTo>
                  <a:lnTo>
                    <a:pt x="337" y="58"/>
                  </a:lnTo>
                  <a:lnTo>
                    <a:pt x="321" y="60"/>
                  </a:lnTo>
                  <a:lnTo>
                    <a:pt x="305" y="63"/>
                  </a:lnTo>
                  <a:lnTo>
                    <a:pt x="290" y="66"/>
                  </a:lnTo>
                  <a:lnTo>
                    <a:pt x="276" y="71"/>
                  </a:lnTo>
                  <a:lnTo>
                    <a:pt x="261" y="76"/>
                  </a:lnTo>
                  <a:lnTo>
                    <a:pt x="247" y="81"/>
                  </a:lnTo>
                  <a:lnTo>
                    <a:pt x="234" y="87"/>
                  </a:lnTo>
                  <a:lnTo>
                    <a:pt x="219" y="94"/>
                  </a:lnTo>
                  <a:lnTo>
                    <a:pt x="207" y="102"/>
                  </a:lnTo>
                  <a:lnTo>
                    <a:pt x="194" y="110"/>
                  </a:lnTo>
                  <a:lnTo>
                    <a:pt x="182" y="118"/>
                  </a:lnTo>
                  <a:lnTo>
                    <a:pt x="170" y="127"/>
                  </a:lnTo>
                  <a:lnTo>
                    <a:pt x="159" y="137"/>
                  </a:lnTo>
                  <a:lnTo>
                    <a:pt x="148" y="148"/>
                  </a:lnTo>
                  <a:lnTo>
                    <a:pt x="138" y="159"/>
                  </a:lnTo>
                  <a:lnTo>
                    <a:pt x="127" y="170"/>
                  </a:lnTo>
                  <a:lnTo>
                    <a:pt x="118" y="182"/>
                  </a:lnTo>
                  <a:lnTo>
                    <a:pt x="110" y="194"/>
                  </a:lnTo>
                  <a:lnTo>
                    <a:pt x="102" y="206"/>
                  </a:lnTo>
                  <a:lnTo>
                    <a:pt x="94" y="219"/>
                  </a:lnTo>
                  <a:lnTo>
                    <a:pt x="87" y="233"/>
                  </a:lnTo>
                  <a:lnTo>
                    <a:pt x="81" y="247"/>
                  </a:lnTo>
                  <a:lnTo>
                    <a:pt x="76" y="261"/>
                  </a:lnTo>
                  <a:lnTo>
                    <a:pt x="71" y="276"/>
                  </a:lnTo>
                  <a:lnTo>
                    <a:pt x="67" y="290"/>
                  </a:lnTo>
                  <a:lnTo>
                    <a:pt x="63" y="305"/>
                  </a:lnTo>
                  <a:lnTo>
                    <a:pt x="60" y="320"/>
                  </a:lnTo>
                  <a:lnTo>
                    <a:pt x="58" y="337"/>
                  </a:lnTo>
                  <a:lnTo>
                    <a:pt x="57" y="353"/>
                  </a:lnTo>
                  <a:lnTo>
                    <a:pt x="57" y="368"/>
                  </a:lnTo>
                  <a:lnTo>
                    <a:pt x="57" y="368"/>
                  </a:lnTo>
                  <a:lnTo>
                    <a:pt x="57" y="384"/>
                  </a:lnTo>
                  <a:lnTo>
                    <a:pt x="58" y="400"/>
                  </a:lnTo>
                  <a:lnTo>
                    <a:pt x="60" y="415"/>
                  </a:lnTo>
                  <a:lnTo>
                    <a:pt x="63" y="432"/>
                  </a:lnTo>
                  <a:lnTo>
                    <a:pt x="67" y="446"/>
                  </a:lnTo>
                  <a:lnTo>
                    <a:pt x="71" y="461"/>
                  </a:lnTo>
                  <a:lnTo>
                    <a:pt x="76" y="475"/>
                  </a:lnTo>
                  <a:lnTo>
                    <a:pt x="81" y="489"/>
                  </a:lnTo>
                  <a:lnTo>
                    <a:pt x="87" y="503"/>
                  </a:lnTo>
                  <a:lnTo>
                    <a:pt x="94" y="516"/>
                  </a:lnTo>
                  <a:lnTo>
                    <a:pt x="102" y="530"/>
                  </a:lnTo>
                  <a:lnTo>
                    <a:pt x="110" y="543"/>
                  </a:lnTo>
                  <a:lnTo>
                    <a:pt x="118" y="555"/>
                  </a:lnTo>
                  <a:lnTo>
                    <a:pt x="127" y="567"/>
                  </a:lnTo>
                  <a:lnTo>
                    <a:pt x="138" y="578"/>
                  </a:lnTo>
                  <a:lnTo>
                    <a:pt x="148" y="589"/>
                  </a:lnTo>
                  <a:lnTo>
                    <a:pt x="159" y="599"/>
                  </a:lnTo>
                  <a:lnTo>
                    <a:pt x="170" y="609"/>
                  </a:lnTo>
                  <a:lnTo>
                    <a:pt x="182" y="619"/>
                  </a:lnTo>
                  <a:lnTo>
                    <a:pt x="194" y="627"/>
                  </a:lnTo>
                  <a:lnTo>
                    <a:pt x="207" y="635"/>
                  </a:lnTo>
                  <a:lnTo>
                    <a:pt x="219" y="643"/>
                  </a:lnTo>
                  <a:lnTo>
                    <a:pt x="234" y="650"/>
                  </a:lnTo>
                  <a:lnTo>
                    <a:pt x="247" y="656"/>
                  </a:lnTo>
                  <a:lnTo>
                    <a:pt x="261" y="661"/>
                  </a:lnTo>
                  <a:lnTo>
                    <a:pt x="276" y="666"/>
                  </a:lnTo>
                  <a:lnTo>
                    <a:pt x="290" y="670"/>
                  </a:lnTo>
                  <a:lnTo>
                    <a:pt x="305" y="674"/>
                  </a:lnTo>
                  <a:lnTo>
                    <a:pt x="321" y="677"/>
                  </a:lnTo>
                  <a:lnTo>
                    <a:pt x="337" y="678"/>
                  </a:lnTo>
                  <a:lnTo>
                    <a:pt x="353" y="680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84" y="680"/>
                  </a:lnTo>
                  <a:lnTo>
                    <a:pt x="400" y="678"/>
                  </a:lnTo>
                  <a:lnTo>
                    <a:pt x="415" y="677"/>
                  </a:lnTo>
                  <a:lnTo>
                    <a:pt x="431" y="674"/>
                  </a:lnTo>
                  <a:lnTo>
                    <a:pt x="447" y="670"/>
                  </a:lnTo>
                  <a:lnTo>
                    <a:pt x="461" y="666"/>
                  </a:lnTo>
                  <a:lnTo>
                    <a:pt x="475" y="661"/>
                  </a:lnTo>
                  <a:lnTo>
                    <a:pt x="490" y="656"/>
                  </a:lnTo>
                  <a:lnTo>
                    <a:pt x="503" y="650"/>
                  </a:lnTo>
                  <a:lnTo>
                    <a:pt x="516" y="643"/>
                  </a:lnTo>
                  <a:lnTo>
                    <a:pt x="529" y="635"/>
                  </a:lnTo>
                  <a:lnTo>
                    <a:pt x="543" y="627"/>
                  </a:lnTo>
                  <a:lnTo>
                    <a:pt x="555" y="619"/>
                  </a:lnTo>
                  <a:lnTo>
                    <a:pt x="567" y="609"/>
                  </a:lnTo>
                  <a:lnTo>
                    <a:pt x="578" y="599"/>
                  </a:lnTo>
                  <a:lnTo>
                    <a:pt x="589" y="589"/>
                  </a:lnTo>
                  <a:lnTo>
                    <a:pt x="599" y="578"/>
                  </a:lnTo>
                  <a:lnTo>
                    <a:pt x="609" y="567"/>
                  </a:lnTo>
                  <a:lnTo>
                    <a:pt x="618" y="555"/>
                  </a:lnTo>
                  <a:lnTo>
                    <a:pt x="626" y="543"/>
                  </a:lnTo>
                  <a:lnTo>
                    <a:pt x="634" y="530"/>
                  </a:lnTo>
                  <a:lnTo>
                    <a:pt x="643" y="516"/>
                  </a:lnTo>
                  <a:lnTo>
                    <a:pt x="650" y="503"/>
                  </a:lnTo>
                  <a:lnTo>
                    <a:pt x="656" y="489"/>
                  </a:lnTo>
                  <a:lnTo>
                    <a:pt x="661" y="475"/>
                  </a:lnTo>
                  <a:lnTo>
                    <a:pt x="666" y="461"/>
                  </a:lnTo>
                  <a:lnTo>
                    <a:pt x="670" y="446"/>
                  </a:lnTo>
                  <a:lnTo>
                    <a:pt x="674" y="432"/>
                  </a:lnTo>
                  <a:lnTo>
                    <a:pt x="677" y="415"/>
                  </a:lnTo>
                  <a:lnTo>
                    <a:pt x="679" y="400"/>
                  </a:lnTo>
                  <a:lnTo>
                    <a:pt x="680" y="384"/>
                  </a:lnTo>
                  <a:lnTo>
                    <a:pt x="680" y="368"/>
                  </a:lnTo>
                  <a:lnTo>
                    <a:pt x="680" y="340"/>
                  </a:lnTo>
                  <a:lnTo>
                    <a:pt x="737" y="340"/>
                  </a:lnTo>
                  <a:lnTo>
                    <a:pt x="737" y="368"/>
                  </a:lnTo>
                  <a:lnTo>
                    <a:pt x="737" y="368"/>
                  </a:lnTo>
                  <a:lnTo>
                    <a:pt x="737" y="387"/>
                  </a:lnTo>
                  <a:lnTo>
                    <a:pt x="734" y="406"/>
                  </a:lnTo>
                  <a:lnTo>
                    <a:pt x="732" y="424"/>
                  </a:lnTo>
                  <a:lnTo>
                    <a:pt x="729" y="443"/>
                  </a:lnTo>
                  <a:lnTo>
                    <a:pt x="725" y="460"/>
                  </a:lnTo>
                  <a:lnTo>
                    <a:pt x="720" y="478"/>
                  </a:lnTo>
                  <a:lnTo>
                    <a:pt x="714" y="495"/>
                  </a:lnTo>
                  <a:lnTo>
                    <a:pt x="708" y="511"/>
                  </a:lnTo>
                  <a:lnTo>
                    <a:pt x="700" y="528"/>
                  </a:lnTo>
                  <a:lnTo>
                    <a:pt x="692" y="544"/>
                  </a:lnTo>
                  <a:lnTo>
                    <a:pt x="683" y="559"/>
                  </a:lnTo>
                  <a:lnTo>
                    <a:pt x="674" y="574"/>
                  </a:lnTo>
                  <a:lnTo>
                    <a:pt x="664" y="589"/>
                  </a:lnTo>
                  <a:lnTo>
                    <a:pt x="653" y="602"/>
                  </a:lnTo>
                  <a:lnTo>
                    <a:pt x="641" y="617"/>
                  </a:lnTo>
                  <a:lnTo>
                    <a:pt x="628" y="629"/>
                  </a:lnTo>
                  <a:lnTo>
                    <a:pt x="616" y="641"/>
                  </a:lnTo>
                  <a:lnTo>
                    <a:pt x="602" y="653"/>
                  </a:lnTo>
                  <a:lnTo>
                    <a:pt x="589" y="664"/>
                  </a:lnTo>
                  <a:lnTo>
                    <a:pt x="574" y="674"/>
                  </a:lnTo>
                  <a:lnTo>
                    <a:pt x="559" y="683"/>
                  </a:lnTo>
                  <a:lnTo>
                    <a:pt x="544" y="692"/>
                  </a:lnTo>
                  <a:lnTo>
                    <a:pt x="527" y="700"/>
                  </a:lnTo>
                  <a:lnTo>
                    <a:pt x="511" y="707"/>
                  </a:lnTo>
                  <a:lnTo>
                    <a:pt x="495" y="715"/>
                  </a:lnTo>
                  <a:lnTo>
                    <a:pt x="478" y="721"/>
                  </a:lnTo>
                  <a:lnTo>
                    <a:pt x="461" y="726"/>
                  </a:lnTo>
                  <a:lnTo>
                    <a:pt x="443" y="730"/>
                  </a:lnTo>
                  <a:lnTo>
                    <a:pt x="424" y="733"/>
                  </a:lnTo>
                  <a:lnTo>
                    <a:pt x="406" y="735"/>
                  </a:lnTo>
                  <a:lnTo>
                    <a:pt x="387" y="737"/>
                  </a:lnTo>
                  <a:lnTo>
                    <a:pt x="368" y="737"/>
                  </a:lnTo>
                  <a:lnTo>
                    <a:pt x="368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fee89ec9e9_0_58"/>
            <p:cNvSpPr/>
            <p:nvPr/>
          </p:nvSpPr>
          <p:spPr>
            <a:xfrm>
              <a:off x="5661025" y="3054350"/>
              <a:ext cx="90488" cy="88900"/>
            </a:xfrm>
            <a:custGeom>
              <a:rect b="b" l="l" r="r" t="t"/>
              <a:pathLst>
                <a:path extrusionOk="0" h="341" w="341">
                  <a:moveTo>
                    <a:pt x="170" y="341"/>
                  </a:moveTo>
                  <a:lnTo>
                    <a:pt x="170" y="341"/>
                  </a:lnTo>
                  <a:lnTo>
                    <a:pt x="153" y="340"/>
                  </a:lnTo>
                  <a:lnTo>
                    <a:pt x="137" y="337"/>
                  </a:lnTo>
                  <a:lnTo>
                    <a:pt x="119" y="333"/>
                  </a:lnTo>
                  <a:lnTo>
                    <a:pt x="104" y="328"/>
                  </a:lnTo>
                  <a:lnTo>
                    <a:pt x="89" y="319"/>
                  </a:lnTo>
                  <a:lnTo>
                    <a:pt x="75" y="311"/>
                  </a:lnTo>
                  <a:lnTo>
                    <a:pt x="62" y="301"/>
                  </a:lnTo>
                  <a:lnTo>
                    <a:pt x="50" y="290"/>
                  </a:lnTo>
                  <a:lnTo>
                    <a:pt x="40" y="278"/>
                  </a:lnTo>
                  <a:lnTo>
                    <a:pt x="29" y="265"/>
                  </a:lnTo>
                  <a:lnTo>
                    <a:pt x="20" y="252"/>
                  </a:lnTo>
                  <a:lnTo>
                    <a:pt x="13" y="237"/>
                  </a:lnTo>
                  <a:lnTo>
                    <a:pt x="8" y="220"/>
                  </a:lnTo>
                  <a:lnTo>
                    <a:pt x="4" y="204"/>
                  </a:lnTo>
                  <a:lnTo>
                    <a:pt x="1" y="188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" y="153"/>
                  </a:lnTo>
                  <a:lnTo>
                    <a:pt x="4" y="137"/>
                  </a:lnTo>
                  <a:lnTo>
                    <a:pt x="8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9" y="75"/>
                  </a:lnTo>
                  <a:lnTo>
                    <a:pt x="40" y="62"/>
                  </a:lnTo>
                  <a:lnTo>
                    <a:pt x="50" y="50"/>
                  </a:lnTo>
                  <a:lnTo>
                    <a:pt x="62" y="40"/>
                  </a:lnTo>
                  <a:lnTo>
                    <a:pt x="75" y="29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8"/>
                  </a:lnTo>
                  <a:lnTo>
                    <a:pt x="137" y="3"/>
                  </a:lnTo>
                  <a:lnTo>
                    <a:pt x="153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4" y="1"/>
                  </a:lnTo>
                  <a:lnTo>
                    <a:pt x="197" y="2"/>
                  </a:lnTo>
                  <a:lnTo>
                    <a:pt x="200" y="2"/>
                  </a:lnTo>
                  <a:lnTo>
                    <a:pt x="197" y="59"/>
                  </a:lnTo>
                  <a:lnTo>
                    <a:pt x="192" y="59"/>
                  </a:lnTo>
                  <a:lnTo>
                    <a:pt x="192" y="59"/>
                  </a:lnTo>
                  <a:lnTo>
                    <a:pt x="180" y="58"/>
                  </a:lnTo>
                  <a:lnTo>
                    <a:pt x="170" y="57"/>
                  </a:lnTo>
                  <a:lnTo>
                    <a:pt x="170" y="57"/>
                  </a:lnTo>
                  <a:lnTo>
                    <a:pt x="159" y="58"/>
                  </a:lnTo>
                  <a:lnTo>
                    <a:pt x="148" y="59"/>
                  </a:lnTo>
                  <a:lnTo>
                    <a:pt x="137" y="62"/>
                  </a:lnTo>
                  <a:lnTo>
                    <a:pt x="126" y="66"/>
                  </a:lnTo>
                  <a:lnTo>
                    <a:pt x="116" y="71"/>
                  </a:lnTo>
                  <a:lnTo>
                    <a:pt x="107" y="76"/>
                  </a:lnTo>
                  <a:lnTo>
                    <a:pt x="98" y="83"/>
                  </a:lnTo>
                  <a:lnTo>
                    <a:pt x="90" y="90"/>
                  </a:lnTo>
                  <a:lnTo>
                    <a:pt x="83" y="98"/>
                  </a:lnTo>
                  <a:lnTo>
                    <a:pt x="76" y="107"/>
                  </a:lnTo>
                  <a:lnTo>
                    <a:pt x="71" y="116"/>
                  </a:lnTo>
                  <a:lnTo>
                    <a:pt x="66" y="126"/>
                  </a:lnTo>
                  <a:lnTo>
                    <a:pt x="62" y="137"/>
                  </a:lnTo>
                  <a:lnTo>
                    <a:pt x="60" y="148"/>
                  </a:lnTo>
                  <a:lnTo>
                    <a:pt x="58" y="159"/>
                  </a:lnTo>
                  <a:lnTo>
                    <a:pt x="57" y="170"/>
                  </a:lnTo>
                  <a:lnTo>
                    <a:pt x="57" y="170"/>
                  </a:lnTo>
                  <a:lnTo>
                    <a:pt x="58" y="182"/>
                  </a:lnTo>
                  <a:lnTo>
                    <a:pt x="60" y="193"/>
                  </a:lnTo>
                  <a:lnTo>
                    <a:pt x="62" y="204"/>
                  </a:lnTo>
                  <a:lnTo>
                    <a:pt x="66" y="214"/>
                  </a:lnTo>
                  <a:lnTo>
                    <a:pt x="71" y="224"/>
                  </a:lnTo>
                  <a:lnTo>
                    <a:pt x="76" y="234"/>
                  </a:lnTo>
                  <a:lnTo>
                    <a:pt x="83" y="243"/>
                  </a:lnTo>
                  <a:lnTo>
                    <a:pt x="90" y="251"/>
                  </a:lnTo>
                  <a:lnTo>
                    <a:pt x="98" y="258"/>
                  </a:lnTo>
                  <a:lnTo>
                    <a:pt x="107" y="264"/>
                  </a:lnTo>
                  <a:lnTo>
                    <a:pt x="116" y="270"/>
                  </a:lnTo>
                  <a:lnTo>
                    <a:pt x="126" y="275"/>
                  </a:lnTo>
                  <a:lnTo>
                    <a:pt x="137" y="279"/>
                  </a:lnTo>
                  <a:lnTo>
                    <a:pt x="148" y="281"/>
                  </a:lnTo>
                  <a:lnTo>
                    <a:pt x="159" y="283"/>
                  </a:lnTo>
                  <a:lnTo>
                    <a:pt x="170" y="284"/>
                  </a:lnTo>
                  <a:lnTo>
                    <a:pt x="170" y="284"/>
                  </a:lnTo>
                  <a:lnTo>
                    <a:pt x="182" y="283"/>
                  </a:lnTo>
                  <a:lnTo>
                    <a:pt x="193" y="281"/>
                  </a:lnTo>
                  <a:lnTo>
                    <a:pt x="204" y="279"/>
                  </a:lnTo>
                  <a:lnTo>
                    <a:pt x="214" y="275"/>
                  </a:lnTo>
                  <a:lnTo>
                    <a:pt x="224" y="270"/>
                  </a:lnTo>
                  <a:lnTo>
                    <a:pt x="233" y="264"/>
                  </a:lnTo>
                  <a:lnTo>
                    <a:pt x="243" y="258"/>
                  </a:lnTo>
                  <a:lnTo>
                    <a:pt x="251" y="251"/>
                  </a:lnTo>
                  <a:lnTo>
                    <a:pt x="258" y="243"/>
                  </a:lnTo>
                  <a:lnTo>
                    <a:pt x="265" y="234"/>
                  </a:lnTo>
                  <a:lnTo>
                    <a:pt x="270" y="224"/>
                  </a:lnTo>
                  <a:lnTo>
                    <a:pt x="275" y="214"/>
                  </a:lnTo>
                  <a:lnTo>
                    <a:pt x="279" y="204"/>
                  </a:lnTo>
                  <a:lnTo>
                    <a:pt x="281" y="193"/>
                  </a:lnTo>
                  <a:lnTo>
                    <a:pt x="283" y="182"/>
                  </a:lnTo>
                  <a:lnTo>
                    <a:pt x="284" y="170"/>
                  </a:lnTo>
                  <a:lnTo>
                    <a:pt x="284" y="142"/>
                  </a:lnTo>
                  <a:lnTo>
                    <a:pt x="341" y="142"/>
                  </a:lnTo>
                  <a:lnTo>
                    <a:pt x="341" y="170"/>
                  </a:lnTo>
                  <a:lnTo>
                    <a:pt x="341" y="170"/>
                  </a:lnTo>
                  <a:lnTo>
                    <a:pt x="340" y="188"/>
                  </a:lnTo>
                  <a:lnTo>
                    <a:pt x="336" y="204"/>
                  </a:lnTo>
                  <a:lnTo>
                    <a:pt x="332" y="220"/>
                  </a:lnTo>
                  <a:lnTo>
                    <a:pt x="327" y="237"/>
                  </a:lnTo>
                  <a:lnTo>
                    <a:pt x="319" y="252"/>
                  </a:lnTo>
                  <a:lnTo>
                    <a:pt x="311" y="265"/>
                  </a:lnTo>
                  <a:lnTo>
                    <a:pt x="301" y="278"/>
                  </a:lnTo>
                  <a:lnTo>
                    <a:pt x="290" y="290"/>
                  </a:lnTo>
                  <a:lnTo>
                    <a:pt x="279" y="301"/>
                  </a:lnTo>
                  <a:lnTo>
                    <a:pt x="266" y="311"/>
                  </a:lnTo>
                  <a:lnTo>
                    <a:pt x="252" y="319"/>
                  </a:lnTo>
                  <a:lnTo>
                    <a:pt x="237" y="328"/>
                  </a:lnTo>
                  <a:lnTo>
                    <a:pt x="220" y="333"/>
                  </a:lnTo>
                  <a:lnTo>
                    <a:pt x="204" y="337"/>
                  </a:lnTo>
                  <a:lnTo>
                    <a:pt x="188" y="340"/>
                  </a:lnTo>
                  <a:lnTo>
                    <a:pt x="170" y="341"/>
                  </a:lnTo>
                  <a:lnTo>
                    <a:pt x="170" y="3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fee89ec9e9_0_58"/>
            <p:cNvSpPr/>
            <p:nvPr/>
          </p:nvSpPr>
          <p:spPr>
            <a:xfrm>
              <a:off x="5705475" y="2890838"/>
              <a:ext cx="204788" cy="207963"/>
            </a:xfrm>
            <a:custGeom>
              <a:rect b="b" l="l" r="r" t="t"/>
              <a:pathLst>
                <a:path extrusionOk="0" h="785" w="773">
                  <a:moveTo>
                    <a:pt x="459" y="785"/>
                  </a:moveTo>
                  <a:lnTo>
                    <a:pt x="29" y="785"/>
                  </a:lnTo>
                  <a:lnTo>
                    <a:pt x="29" y="785"/>
                  </a:lnTo>
                  <a:lnTo>
                    <a:pt x="23" y="785"/>
                  </a:lnTo>
                  <a:lnTo>
                    <a:pt x="18" y="783"/>
                  </a:lnTo>
                  <a:lnTo>
                    <a:pt x="13" y="781"/>
                  </a:lnTo>
                  <a:lnTo>
                    <a:pt x="9" y="777"/>
                  </a:lnTo>
                  <a:lnTo>
                    <a:pt x="5" y="773"/>
                  </a:lnTo>
                  <a:lnTo>
                    <a:pt x="3" y="768"/>
                  </a:lnTo>
                  <a:lnTo>
                    <a:pt x="1" y="763"/>
                  </a:lnTo>
                  <a:lnTo>
                    <a:pt x="0" y="757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1" y="308"/>
                  </a:lnTo>
                  <a:lnTo>
                    <a:pt x="2" y="304"/>
                  </a:lnTo>
                  <a:lnTo>
                    <a:pt x="3" y="300"/>
                  </a:lnTo>
                  <a:lnTo>
                    <a:pt x="5" y="297"/>
                  </a:lnTo>
                  <a:lnTo>
                    <a:pt x="8" y="293"/>
                  </a:lnTo>
                  <a:lnTo>
                    <a:pt x="11" y="291"/>
                  </a:lnTo>
                  <a:lnTo>
                    <a:pt x="14" y="288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22" y="285"/>
                  </a:lnTo>
                  <a:lnTo>
                    <a:pt x="26" y="284"/>
                  </a:lnTo>
                  <a:lnTo>
                    <a:pt x="30" y="284"/>
                  </a:lnTo>
                  <a:lnTo>
                    <a:pt x="34" y="285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6" y="290"/>
                  </a:lnTo>
                  <a:lnTo>
                    <a:pt x="49" y="293"/>
                  </a:lnTo>
                  <a:lnTo>
                    <a:pt x="163" y="412"/>
                  </a:lnTo>
                  <a:lnTo>
                    <a:pt x="565" y="8"/>
                  </a:lnTo>
                  <a:lnTo>
                    <a:pt x="565" y="8"/>
                  </a:lnTo>
                  <a:lnTo>
                    <a:pt x="570" y="5"/>
                  </a:lnTo>
                  <a:lnTo>
                    <a:pt x="575" y="2"/>
                  </a:lnTo>
                  <a:lnTo>
                    <a:pt x="580" y="1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91" y="1"/>
                  </a:lnTo>
                  <a:lnTo>
                    <a:pt x="596" y="2"/>
                  </a:lnTo>
                  <a:lnTo>
                    <a:pt x="601" y="5"/>
                  </a:lnTo>
                  <a:lnTo>
                    <a:pt x="606" y="8"/>
                  </a:lnTo>
                  <a:lnTo>
                    <a:pt x="764" y="168"/>
                  </a:lnTo>
                  <a:lnTo>
                    <a:pt x="764" y="168"/>
                  </a:lnTo>
                  <a:lnTo>
                    <a:pt x="768" y="173"/>
                  </a:lnTo>
                  <a:lnTo>
                    <a:pt x="771" y="178"/>
                  </a:lnTo>
                  <a:lnTo>
                    <a:pt x="773" y="184"/>
                  </a:lnTo>
                  <a:lnTo>
                    <a:pt x="773" y="189"/>
                  </a:lnTo>
                  <a:lnTo>
                    <a:pt x="773" y="194"/>
                  </a:lnTo>
                  <a:lnTo>
                    <a:pt x="771" y="199"/>
                  </a:lnTo>
                  <a:lnTo>
                    <a:pt x="767" y="204"/>
                  </a:lnTo>
                  <a:lnTo>
                    <a:pt x="764" y="209"/>
                  </a:lnTo>
                  <a:lnTo>
                    <a:pt x="359" y="615"/>
                  </a:lnTo>
                  <a:lnTo>
                    <a:pt x="480" y="737"/>
                  </a:lnTo>
                  <a:lnTo>
                    <a:pt x="480" y="737"/>
                  </a:lnTo>
                  <a:lnTo>
                    <a:pt x="482" y="740"/>
                  </a:lnTo>
                  <a:lnTo>
                    <a:pt x="484" y="743"/>
                  </a:lnTo>
                  <a:lnTo>
                    <a:pt x="487" y="752"/>
                  </a:lnTo>
                  <a:lnTo>
                    <a:pt x="487" y="760"/>
                  </a:lnTo>
                  <a:lnTo>
                    <a:pt x="487" y="764"/>
                  </a:lnTo>
                  <a:lnTo>
                    <a:pt x="485" y="768"/>
                  </a:lnTo>
                  <a:lnTo>
                    <a:pt x="485" y="768"/>
                  </a:lnTo>
                  <a:lnTo>
                    <a:pt x="484" y="772"/>
                  </a:lnTo>
                  <a:lnTo>
                    <a:pt x="481" y="775"/>
                  </a:lnTo>
                  <a:lnTo>
                    <a:pt x="475" y="781"/>
                  </a:lnTo>
                  <a:lnTo>
                    <a:pt x="467" y="784"/>
                  </a:lnTo>
                  <a:lnTo>
                    <a:pt x="463" y="785"/>
                  </a:lnTo>
                  <a:lnTo>
                    <a:pt x="459" y="785"/>
                  </a:lnTo>
                  <a:lnTo>
                    <a:pt x="459" y="785"/>
                  </a:lnTo>
                  <a:close/>
                  <a:moveTo>
                    <a:pt x="57" y="728"/>
                  </a:moveTo>
                  <a:lnTo>
                    <a:pt x="392" y="728"/>
                  </a:lnTo>
                  <a:lnTo>
                    <a:pt x="299" y="634"/>
                  </a:lnTo>
                  <a:lnTo>
                    <a:pt x="299" y="634"/>
                  </a:lnTo>
                  <a:lnTo>
                    <a:pt x="296" y="630"/>
                  </a:lnTo>
                  <a:lnTo>
                    <a:pt x="293" y="625"/>
                  </a:lnTo>
                  <a:lnTo>
                    <a:pt x="292" y="620"/>
                  </a:lnTo>
                  <a:lnTo>
                    <a:pt x="291" y="615"/>
                  </a:lnTo>
                  <a:lnTo>
                    <a:pt x="292" y="609"/>
                  </a:lnTo>
                  <a:lnTo>
                    <a:pt x="293" y="604"/>
                  </a:lnTo>
                  <a:lnTo>
                    <a:pt x="296" y="599"/>
                  </a:lnTo>
                  <a:lnTo>
                    <a:pt x="299" y="595"/>
                  </a:lnTo>
                  <a:lnTo>
                    <a:pt x="705" y="189"/>
                  </a:lnTo>
                  <a:lnTo>
                    <a:pt x="586" y="68"/>
                  </a:lnTo>
                  <a:lnTo>
                    <a:pt x="184" y="473"/>
                  </a:lnTo>
                  <a:lnTo>
                    <a:pt x="184" y="473"/>
                  </a:lnTo>
                  <a:lnTo>
                    <a:pt x="180" y="476"/>
                  </a:lnTo>
                  <a:lnTo>
                    <a:pt x="174" y="479"/>
                  </a:lnTo>
                  <a:lnTo>
                    <a:pt x="163" y="481"/>
                  </a:lnTo>
                  <a:lnTo>
                    <a:pt x="163" y="481"/>
                  </a:lnTo>
                  <a:lnTo>
                    <a:pt x="157" y="481"/>
                  </a:lnTo>
                  <a:lnTo>
                    <a:pt x="152" y="479"/>
                  </a:lnTo>
                  <a:lnTo>
                    <a:pt x="147" y="476"/>
                  </a:lnTo>
                  <a:lnTo>
                    <a:pt x="143" y="473"/>
                  </a:lnTo>
                  <a:lnTo>
                    <a:pt x="57" y="383"/>
                  </a:lnTo>
                  <a:lnTo>
                    <a:pt x="57" y="7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g1fee89ec9e9_0_58"/>
          <p:cNvGrpSpPr/>
          <p:nvPr/>
        </p:nvGrpSpPr>
        <p:grpSpPr>
          <a:xfrm>
            <a:off x="782223" y="4825939"/>
            <a:ext cx="563978" cy="516770"/>
            <a:chOff x="6996113" y="2903538"/>
            <a:chExt cx="360363" cy="330201"/>
          </a:xfrm>
        </p:grpSpPr>
        <p:sp>
          <p:nvSpPr>
            <p:cNvPr id="764" name="Google Shape;764;g1fee89ec9e9_0_58"/>
            <p:cNvSpPr/>
            <p:nvPr/>
          </p:nvSpPr>
          <p:spPr>
            <a:xfrm>
              <a:off x="7131050" y="2903538"/>
              <a:ext cx="90488" cy="90488"/>
            </a:xfrm>
            <a:custGeom>
              <a:rect b="b" l="l" r="r" t="t"/>
              <a:pathLst>
                <a:path extrusionOk="0" h="340" w="340">
                  <a:moveTo>
                    <a:pt x="170" y="340"/>
                  </a:moveTo>
                  <a:lnTo>
                    <a:pt x="170" y="340"/>
                  </a:lnTo>
                  <a:lnTo>
                    <a:pt x="153" y="339"/>
                  </a:lnTo>
                  <a:lnTo>
                    <a:pt x="135" y="337"/>
                  </a:lnTo>
                  <a:lnTo>
                    <a:pt x="119" y="332"/>
                  </a:lnTo>
                  <a:lnTo>
                    <a:pt x="104" y="327"/>
                  </a:lnTo>
                  <a:lnTo>
                    <a:pt x="89" y="320"/>
                  </a:lnTo>
                  <a:lnTo>
                    <a:pt x="75" y="311"/>
                  </a:lnTo>
                  <a:lnTo>
                    <a:pt x="62" y="302"/>
                  </a:lnTo>
                  <a:lnTo>
                    <a:pt x="50" y="291"/>
                  </a:lnTo>
                  <a:lnTo>
                    <a:pt x="38" y="279"/>
                  </a:lnTo>
                  <a:lnTo>
                    <a:pt x="29" y="266"/>
                  </a:lnTo>
                  <a:lnTo>
                    <a:pt x="20" y="251"/>
                  </a:lnTo>
                  <a:lnTo>
                    <a:pt x="13" y="236"/>
                  </a:lnTo>
                  <a:lnTo>
                    <a:pt x="7" y="221"/>
                  </a:lnTo>
                  <a:lnTo>
                    <a:pt x="3" y="205"/>
                  </a:lnTo>
                  <a:lnTo>
                    <a:pt x="1" y="188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" y="153"/>
                  </a:lnTo>
                  <a:lnTo>
                    <a:pt x="3" y="136"/>
                  </a:lnTo>
                  <a:lnTo>
                    <a:pt x="7" y="120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9" y="76"/>
                  </a:lnTo>
                  <a:lnTo>
                    <a:pt x="38" y="63"/>
                  </a:lnTo>
                  <a:lnTo>
                    <a:pt x="50" y="51"/>
                  </a:lnTo>
                  <a:lnTo>
                    <a:pt x="62" y="39"/>
                  </a:lnTo>
                  <a:lnTo>
                    <a:pt x="75" y="29"/>
                  </a:lnTo>
                  <a:lnTo>
                    <a:pt x="89" y="21"/>
                  </a:lnTo>
                  <a:lnTo>
                    <a:pt x="104" y="14"/>
                  </a:lnTo>
                  <a:lnTo>
                    <a:pt x="119" y="8"/>
                  </a:lnTo>
                  <a:lnTo>
                    <a:pt x="135" y="4"/>
                  </a:lnTo>
                  <a:lnTo>
                    <a:pt x="153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7" y="1"/>
                  </a:lnTo>
                  <a:lnTo>
                    <a:pt x="204" y="4"/>
                  </a:lnTo>
                  <a:lnTo>
                    <a:pt x="220" y="8"/>
                  </a:lnTo>
                  <a:lnTo>
                    <a:pt x="236" y="14"/>
                  </a:lnTo>
                  <a:lnTo>
                    <a:pt x="251" y="21"/>
                  </a:lnTo>
                  <a:lnTo>
                    <a:pt x="265" y="29"/>
                  </a:lnTo>
                  <a:lnTo>
                    <a:pt x="278" y="39"/>
                  </a:lnTo>
                  <a:lnTo>
                    <a:pt x="290" y="51"/>
                  </a:lnTo>
                  <a:lnTo>
                    <a:pt x="301" y="63"/>
                  </a:lnTo>
                  <a:lnTo>
                    <a:pt x="311" y="76"/>
                  </a:lnTo>
                  <a:lnTo>
                    <a:pt x="319" y="89"/>
                  </a:lnTo>
                  <a:lnTo>
                    <a:pt x="326" y="104"/>
                  </a:lnTo>
                  <a:lnTo>
                    <a:pt x="332" y="120"/>
                  </a:lnTo>
                  <a:lnTo>
                    <a:pt x="336" y="136"/>
                  </a:lnTo>
                  <a:lnTo>
                    <a:pt x="339" y="15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9" y="188"/>
                  </a:lnTo>
                  <a:lnTo>
                    <a:pt x="336" y="205"/>
                  </a:lnTo>
                  <a:lnTo>
                    <a:pt x="332" y="221"/>
                  </a:lnTo>
                  <a:lnTo>
                    <a:pt x="326" y="236"/>
                  </a:lnTo>
                  <a:lnTo>
                    <a:pt x="319" y="251"/>
                  </a:lnTo>
                  <a:lnTo>
                    <a:pt x="311" y="266"/>
                  </a:lnTo>
                  <a:lnTo>
                    <a:pt x="301" y="279"/>
                  </a:lnTo>
                  <a:lnTo>
                    <a:pt x="290" y="291"/>
                  </a:lnTo>
                  <a:lnTo>
                    <a:pt x="278" y="302"/>
                  </a:lnTo>
                  <a:lnTo>
                    <a:pt x="265" y="311"/>
                  </a:lnTo>
                  <a:lnTo>
                    <a:pt x="251" y="320"/>
                  </a:lnTo>
                  <a:lnTo>
                    <a:pt x="236" y="327"/>
                  </a:lnTo>
                  <a:lnTo>
                    <a:pt x="220" y="332"/>
                  </a:lnTo>
                  <a:lnTo>
                    <a:pt x="204" y="337"/>
                  </a:lnTo>
                  <a:lnTo>
                    <a:pt x="187" y="339"/>
                  </a:lnTo>
                  <a:lnTo>
                    <a:pt x="170" y="340"/>
                  </a:lnTo>
                  <a:lnTo>
                    <a:pt x="170" y="340"/>
                  </a:lnTo>
                  <a:close/>
                  <a:moveTo>
                    <a:pt x="170" y="57"/>
                  </a:moveTo>
                  <a:lnTo>
                    <a:pt x="170" y="57"/>
                  </a:lnTo>
                  <a:lnTo>
                    <a:pt x="159" y="58"/>
                  </a:lnTo>
                  <a:lnTo>
                    <a:pt x="148" y="60"/>
                  </a:lnTo>
                  <a:lnTo>
                    <a:pt x="136" y="62"/>
                  </a:lnTo>
                  <a:lnTo>
                    <a:pt x="126" y="66"/>
                  </a:lnTo>
                  <a:lnTo>
                    <a:pt x="116" y="71"/>
                  </a:lnTo>
                  <a:lnTo>
                    <a:pt x="107" y="77"/>
                  </a:lnTo>
                  <a:lnTo>
                    <a:pt x="98" y="83"/>
                  </a:lnTo>
                  <a:lnTo>
                    <a:pt x="90" y="90"/>
                  </a:lnTo>
                  <a:lnTo>
                    <a:pt x="83" y="98"/>
                  </a:lnTo>
                  <a:lnTo>
                    <a:pt x="76" y="107"/>
                  </a:lnTo>
                  <a:lnTo>
                    <a:pt x="71" y="116"/>
                  </a:lnTo>
                  <a:lnTo>
                    <a:pt x="66" y="126"/>
                  </a:lnTo>
                  <a:lnTo>
                    <a:pt x="62" y="136"/>
                  </a:lnTo>
                  <a:lnTo>
                    <a:pt x="59" y="147"/>
                  </a:lnTo>
                  <a:lnTo>
                    <a:pt x="58" y="159"/>
                  </a:lnTo>
                  <a:lnTo>
                    <a:pt x="57" y="171"/>
                  </a:lnTo>
                  <a:lnTo>
                    <a:pt x="57" y="171"/>
                  </a:lnTo>
                  <a:lnTo>
                    <a:pt x="58" y="182"/>
                  </a:lnTo>
                  <a:lnTo>
                    <a:pt x="59" y="193"/>
                  </a:lnTo>
                  <a:lnTo>
                    <a:pt x="62" y="204"/>
                  </a:lnTo>
                  <a:lnTo>
                    <a:pt x="66" y="214"/>
                  </a:lnTo>
                  <a:lnTo>
                    <a:pt x="71" y="224"/>
                  </a:lnTo>
                  <a:lnTo>
                    <a:pt x="76" y="233"/>
                  </a:lnTo>
                  <a:lnTo>
                    <a:pt x="83" y="242"/>
                  </a:lnTo>
                  <a:lnTo>
                    <a:pt x="90" y="250"/>
                  </a:lnTo>
                  <a:lnTo>
                    <a:pt x="98" y="258"/>
                  </a:lnTo>
                  <a:lnTo>
                    <a:pt x="107" y="265"/>
                  </a:lnTo>
                  <a:lnTo>
                    <a:pt x="116" y="270"/>
                  </a:lnTo>
                  <a:lnTo>
                    <a:pt x="126" y="275"/>
                  </a:lnTo>
                  <a:lnTo>
                    <a:pt x="136" y="279"/>
                  </a:lnTo>
                  <a:lnTo>
                    <a:pt x="148" y="282"/>
                  </a:lnTo>
                  <a:lnTo>
                    <a:pt x="159" y="283"/>
                  </a:lnTo>
                  <a:lnTo>
                    <a:pt x="170" y="284"/>
                  </a:lnTo>
                  <a:lnTo>
                    <a:pt x="170" y="284"/>
                  </a:lnTo>
                  <a:lnTo>
                    <a:pt x="182" y="283"/>
                  </a:lnTo>
                  <a:lnTo>
                    <a:pt x="193" y="282"/>
                  </a:lnTo>
                  <a:lnTo>
                    <a:pt x="204" y="279"/>
                  </a:lnTo>
                  <a:lnTo>
                    <a:pt x="214" y="275"/>
                  </a:lnTo>
                  <a:lnTo>
                    <a:pt x="224" y="270"/>
                  </a:lnTo>
                  <a:lnTo>
                    <a:pt x="233" y="265"/>
                  </a:lnTo>
                  <a:lnTo>
                    <a:pt x="242" y="258"/>
                  </a:lnTo>
                  <a:lnTo>
                    <a:pt x="251" y="250"/>
                  </a:lnTo>
                  <a:lnTo>
                    <a:pt x="258" y="242"/>
                  </a:lnTo>
                  <a:lnTo>
                    <a:pt x="264" y="233"/>
                  </a:lnTo>
                  <a:lnTo>
                    <a:pt x="270" y="224"/>
                  </a:lnTo>
                  <a:lnTo>
                    <a:pt x="275" y="214"/>
                  </a:lnTo>
                  <a:lnTo>
                    <a:pt x="278" y="204"/>
                  </a:lnTo>
                  <a:lnTo>
                    <a:pt x="281" y="193"/>
                  </a:lnTo>
                  <a:lnTo>
                    <a:pt x="283" y="182"/>
                  </a:lnTo>
                  <a:lnTo>
                    <a:pt x="283" y="171"/>
                  </a:lnTo>
                  <a:lnTo>
                    <a:pt x="283" y="171"/>
                  </a:lnTo>
                  <a:lnTo>
                    <a:pt x="283" y="159"/>
                  </a:lnTo>
                  <a:lnTo>
                    <a:pt x="281" y="147"/>
                  </a:lnTo>
                  <a:lnTo>
                    <a:pt x="278" y="136"/>
                  </a:lnTo>
                  <a:lnTo>
                    <a:pt x="275" y="126"/>
                  </a:lnTo>
                  <a:lnTo>
                    <a:pt x="270" y="116"/>
                  </a:lnTo>
                  <a:lnTo>
                    <a:pt x="264" y="107"/>
                  </a:lnTo>
                  <a:lnTo>
                    <a:pt x="258" y="98"/>
                  </a:lnTo>
                  <a:lnTo>
                    <a:pt x="251" y="90"/>
                  </a:lnTo>
                  <a:lnTo>
                    <a:pt x="242" y="83"/>
                  </a:lnTo>
                  <a:lnTo>
                    <a:pt x="233" y="77"/>
                  </a:lnTo>
                  <a:lnTo>
                    <a:pt x="224" y="71"/>
                  </a:lnTo>
                  <a:lnTo>
                    <a:pt x="214" y="66"/>
                  </a:lnTo>
                  <a:lnTo>
                    <a:pt x="204" y="62"/>
                  </a:lnTo>
                  <a:lnTo>
                    <a:pt x="193" y="60"/>
                  </a:lnTo>
                  <a:lnTo>
                    <a:pt x="182" y="58"/>
                  </a:lnTo>
                  <a:lnTo>
                    <a:pt x="170" y="57"/>
                  </a:lnTo>
                  <a:lnTo>
                    <a:pt x="170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fee89ec9e9_0_58"/>
            <p:cNvSpPr/>
            <p:nvPr/>
          </p:nvSpPr>
          <p:spPr>
            <a:xfrm>
              <a:off x="7250113" y="2933701"/>
              <a:ext cx="60325" cy="60325"/>
            </a:xfrm>
            <a:custGeom>
              <a:rect b="b" l="l" r="r" t="t"/>
              <a:pathLst>
                <a:path extrusionOk="0" h="226" w="226">
                  <a:moveTo>
                    <a:pt x="113" y="226"/>
                  </a:moveTo>
                  <a:lnTo>
                    <a:pt x="113" y="226"/>
                  </a:lnTo>
                  <a:lnTo>
                    <a:pt x="102" y="225"/>
                  </a:lnTo>
                  <a:lnTo>
                    <a:pt x="90" y="224"/>
                  </a:lnTo>
                  <a:lnTo>
                    <a:pt x="79" y="221"/>
                  </a:lnTo>
                  <a:lnTo>
                    <a:pt x="68" y="217"/>
                  </a:lnTo>
                  <a:lnTo>
                    <a:pt x="59" y="212"/>
                  </a:lnTo>
                  <a:lnTo>
                    <a:pt x="49" y="207"/>
                  </a:lnTo>
                  <a:lnTo>
                    <a:pt x="41" y="200"/>
                  </a:lnTo>
                  <a:lnTo>
                    <a:pt x="33" y="193"/>
                  </a:lnTo>
                  <a:lnTo>
                    <a:pt x="26" y="185"/>
                  </a:lnTo>
                  <a:lnTo>
                    <a:pt x="19" y="177"/>
                  </a:lnTo>
                  <a:lnTo>
                    <a:pt x="13" y="167"/>
                  </a:lnTo>
                  <a:lnTo>
                    <a:pt x="9" y="157"/>
                  </a:lnTo>
                  <a:lnTo>
                    <a:pt x="5" y="147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1"/>
                  </a:lnTo>
                  <a:lnTo>
                    <a:pt x="2" y="90"/>
                  </a:lnTo>
                  <a:lnTo>
                    <a:pt x="5" y="79"/>
                  </a:lnTo>
                  <a:lnTo>
                    <a:pt x="9" y="69"/>
                  </a:lnTo>
                  <a:lnTo>
                    <a:pt x="13" y="59"/>
                  </a:lnTo>
                  <a:lnTo>
                    <a:pt x="19" y="50"/>
                  </a:lnTo>
                  <a:lnTo>
                    <a:pt x="26" y="41"/>
                  </a:lnTo>
                  <a:lnTo>
                    <a:pt x="33" y="32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8" y="8"/>
                  </a:lnTo>
                  <a:lnTo>
                    <a:pt x="79" y="5"/>
                  </a:lnTo>
                  <a:lnTo>
                    <a:pt x="90" y="2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0"/>
                  </a:lnTo>
                  <a:lnTo>
                    <a:pt x="136" y="2"/>
                  </a:lnTo>
                  <a:lnTo>
                    <a:pt x="146" y="5"/>
                  </a:lnTo>
                  <a:lnTo>
                    <a:pt x="157" y="8"/>
                  </a:lnTo>
                  <a:lnTo>
                    <a:pt x="167" y="13"/>
                  </a:lnTo>
                  <a:lnTo>
                    <a:pt x="176" y="19"/>
                  </a:lnTo>
                  <a:lnTo>
                    <a:pt x="184" y="25"/>
                  </a:lnTo>
                  <a:lnTo>
                    <a:pt x="192" y="32"/>
                  </a:lnTo>
                  <a:lnTo>
                    <a:pt x="201" y="41"/>
                  </a:lnTo>
                  <a:lnTo>
                    <a:pt x="207" y="50"/>
                  </a:lnTo>
                  <a:lnTo>
                    <a:pt x="213" y="59"/>
                  </a:lnTo>
                  <a:lnTo>
                    <a:pt x="218" y="69"/>
                  </a:lnTo>
                  <a:lnTo>
                    <a:pt x="221" y="79"/>
                  </a:lnTo>
                  <a:lnTo>
                    <a:pt x="224" y="90"/>
                  </a:lnTo>
                  <a:lnTo>
                    <a:pt x="226" y="101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4"/>
                  </a:lnTo>
                  <a:lnTo>
                    <a:pt x="224" y="135"/>
                  </a:lnTo>
                  <a:lnTo>
                    <a:pt x="221" y="147"/>
                  </a:lnTo>
                  <a:lnTo>
                    <a:pt x="218" y="157"/>
                  </a:lnTo>
                  <a:lnTo>
                    <a:pt x="213" y="167"/>
                  </a:lnTo>
                  <a:lnTo>
                    <a:pt x="207" y="177"/>
                  </a:lnTo>
                  <a:lnTo>
                    <a:pt x="201" y="185"/>
                  </a:lnTo>
                  <a:lnTo>
                    <a:pt x="192" y="193"/>
                  </a:lnTo>
                  <a:lnTo>
                    <a:pt x="184" y="200"/>
                  </a:lnTo>
                  <a:lnTo>
                    <a:pt x="176" y="207"/>
                  </a:lnTo>
                  <a:lnTo>
                    <a:pt x="167" y="212"/>
                  </a:lnTo>
                  <a:lnTo>
                    <a:pt x="157" y="217"/>
                  </a:lnTo>
                  <a:lnTo>
                    <a:pt x="146" y="221"/>
                  </a:lnTo>
                  <a:lnTo>
                    <a:pt x="136" y="224"/>
                  </a:lnTo>
                  <a:lnTo>
                    <a:pt x="125" y="225"/>
                  </a:lnTo>
                  <a:lnTo>
                    <a:pt x="113" y="226"/>
                  </a:lnTo>
                  <a:lnTo>
                    <a:pt x="113" y="226"/>
                  </a:lnTo>
                  <a:close/>
                  <a:moveTo>
                    <a:pt x="113" y="57"/>
                  </a:moveTo>
                  <a:lnTo>
                    <a:pt x="113" y="57"/>
                  </a:lnTo>
                  <a:lnTo>
                    <a:pt x="102" y="58"/>
                  </a:lnTo>
                  <a:lnTo>
                    <a:pt x="90" y="61"/>
                  </a:lnTo>
                  <a:lnTo>
                    <a:pt x="81" y="66"/>
                  </a:lnTo>
                  <a:lnTo>
                    <a:pt x="72" y="73"/>
                  </a:lnTo>
                  <a:lnTo>
                    <a:pt x="66" y="81"/>
                  </a:lnTo>
                  <a:lnTo>
                    <a:pt x="60" y="91"/>
                  </a:lnTo>
                  <a:lnTo>
                    <a:pt x="57" y="101"/>
                  </a:lnTo>
                  <a:lnTo>
                    <a:pt x="56" y="113"/>
                  </a:lnTo>
                  <a:lnTo>
                    <a:pt x="56" y="113"/>
                  </a:lnTo>
                  <a:lnTo>
                    <a:pt x="57" y="124"/>
                  </a:lnTo>
                  <a:lnTo>
                    <a:pt x="60" y="135"/>
                  </a:lnTo>
                  <a:lnTo>
                    <a:pt x="66" y="145"/>
                  </a:lnTo>
                  <a:lnTo>
                    <a:pt x="72" y="153"/>
                  </a:lnTo>
                  <a:lnTo>
                    <a:pt x="81" y="160"/>
                  </a:lnTo>
                  <a:lnTo>
                    <a:pt x="90" y="165"/>
                  </a:lnTo>
                  <a:lnTo>
                    <a:pt x="102" y="169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124" y="169"/>
                  </a:lnTo>
                  <a:lnTo>
                    <a:pt x="135" y="165"/>
                  </a:lnTo>
                  <a:lnTo>
                    <a:pt x="144" y="160"/>
                  </a:lnTo>
                  <a:lnTo>
                    <a:pt x="153" y="153"/>
                  </a:lnTo>
                  <a:lnTo>
                    <a:pt x="160" y="145"/>
                  </a:lnTo>
                  <a:lnTo>
                    <a:pt x="165" y="135"/>
                  </a:lnTo>
                  <a:lnTo>
                    <a:pt x="168" y="124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1"/>
                  </a:lnTo>
                  <a:lnTo>
                    <a:pt x="165" y="91"/>
                  </a:lnTo>
                  <a:lnTo>
                    <a:pt x="160" y="81"/>
                  </a:lnTo>
                  <a:lnTo>
                    <a:pt x="153" y="73"/>
                  </a:lnTo>
                  <a:lnTo>
                    <a:pt x="144" y="66"/>
                  </a:lnTo>
                  <a:lnTo>
                    <a:pt x="135" y="61"/>
                  </a:lnTo>
                  <a:lnTo>
                    <a:pt x="124" y="58"/>
                  </a:lnTo>
                  <a:lnTo>
                    <a:pt x="113" y="57"/>
                  </a:lnTo>
                  <a:lnTo>
                    <a:pt x="113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fee89ec9e9_0_58"/>
            <p:cNvSpPr/>
            <p:nvPr/>
          </p:nvSpPr>
          <p:spPr>
            <a:xfrm>
              <a:off x="7040563" y="2933701"/>
              <a:ext cx="60325" cy="60325"/>
            </a:xfrm>
            <a:custGeom>
              <a:rect b="b" l="l" r="r" t="t"/>
              <a:pathLst>
                <a:path extrusionOk="0" h="226" w="227">
                  <a:moveTo>
                    <a:pt x="113" y="226"/>
                  </a:moveTo>
                  <a:lnTo>
                    <a:pt x="113" y="226"/>
                  </a:lnTo>
                  <a:lnTo>
                    <a:pt x="102" y="225"/>
                  </a:lnTo>
                  <a:lnTo>
                    <a:pt x="91" y="224"/>
                  </a:lnTo>
                  <a:lnTo>
                    <a:pt x="80" y="221"/>
                  </a:lnTo>
                  <a:lnTo>
                    <a:pt x="69" y="217"/>
                  </a:lnTo>
                  <a:lnTo>
                    <a:pt x="59" y="212"/>
                  </a:lnTo>
                  <a:lnTo>
                    <a:pt x="50" y="207"/>
                  </a:lnTo>
                  <a:lnTo>
                    <a:pt x="41" y="200"/>
                  </a:lnTo>
                  <a:lnTo>
                    <a:pt x="33" y="193"/>
                  </a:lnTo>
                  <a:lnTo>
                    <a:pt x="26" y="185"/>
                  </a:lnTo>
                  <a:lnTo>
                    <a:pt x="19" y="177"/>
                  </a:lnTo>
                  <a:lnTo>
                    <a:pt x="14" y="167"/>
                  </a:lnTo>
                  <a:lnTo>
                    <a:pt x="9" y="157"/>
                  </a:lnTo>
                  <a:lnTo>
                    <a:pt x="5" y="147"/>
                  </a:lnTo>
                  <a:lnTo>
                    <a:pt x="2" y="135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1"/>
                  </a:lnTo>
                  <a:lnTo>
                    <a:pt x="2" y="90"/>
                  </a:lnTo>
                  <a:lnTo>
                    <a:pt x="5" y="79"/>
                  </a:lnTo>
                  <a:lnTo>
                    <a:pt x="9" y="69"/>
                  </a:lnTo>
                  <a:lnTo>
                    <a:pt x="14" y="59"/>
                  </a:lnTo>
                  <a:lnTo>
                    <a:pt x="19" y="50"/>
                  </a:lnTo>
                  <a:lnTo>
                    <a:pt x="26" y="41"/>
                  </a:lnTo>
                  <a:lnTo>
                    <a:pt x="33" y="32"/>
                  </a:lnTo>
                  <a:lnTo>
                    <a:pt x="41" y="25"/>
                  </a:lnTo>
                  <a:lnTo>
                    <a:pt x="50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80" y="5"/>
                  </a:lnTo>
                  <a:lnTo>
                    <a:pt x="91" y="2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0"/>
                  </a:lnTo>
                  <a:lnTo>
                    <a:pt x="136" y="2"/>
                  </a:lnTo>
                  <a:lnTo>
                    <a:pt x="147" y="5"/>
                  </a:lnTo>
                  <a:lnTo>
                    <a:pt x="157" y="8"/>
                  </a:lnTo>
                  <a:lnTo>
                    <a:pt x="167" y="13"/>
                  </a:lnTo>
                  <a:lnTo>
                    <a:pt x="176" y="19"/>
                  </a:lnTo>
                  <a:lnTo>
                    <a:pt x="186" y="25"/>
                  </a:lnTo>
                  <a:lnTo>
                    <a:pt x="194" y="32"/>
                  </a:lnTo>
                  <a:lnTo>
                    <a:pt x="201" y="41"/>
                  </a:lnTo>
                  <a:lnTo>
                    <a:pt x="207" y="50"/>
                  </a:lnTo>
                  <a:lnTo>
                    <a:pt x="213" y="59"/>
                  </a:lnTo>
                  <a:lnTo>
                    <a:pt x="218" y="69"/>
                  </a:lnTo>
                  <a:lnTo>
                    <a:pt x="222" y="79"/>
                  </a:lnTo>
                  <a:lnTo>
                    <a:pt x="224" y="90"/>
                  </a:lnTo>
                  <a:lnTo>
                    <a:pt x="226" y="101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24"/>
                  </a:lnTo>
                  <a:lnTo>
                    <a:pt x="224" y="135"/>
                  </a:lnTo>
                  <a:lnTo>
                    <a:pt x="222" y="147"/>
                  </a:lnTo>
                  <a:lnTo>
                    <a:pt x="218" y="157"/>
                  </a:lnTo>
                  <a:lnTo>
                    <a:pt x="213" y="167"/>
                  </a:lnTo>
                  <a:lnTo>
                    <a:pt x="207" y="177"/>
                  </a:lnTo>
                  <a:lnTo>
                    <a:pt x="201" y="185"/>
                  </a:lnTo>
                  <a:lnTo>
                    <a:pt x="194" y="193"/>
                  </a:lnTo>
                  <a:lnTo>
                    <a:pt x="186" y="200"/>
                  </a:lnTo>
                  <a:lnTo>
                    <a:pt x="176" y="207"/>
                  </a:lnTo>
                  <a:lnTo>
                    <a:pt x="167" y="212"/>
                  </a:lnTo>
                  <a:lnTo>
                    <a:pt x="157" y="217"/>
                  </a:lnTo>
                  <a:lnTo>
                    <a:pt x="147" y="221"/>
                  </a:lnTo>
                  <a:lnTo>
                    <a:pt x="136" y="224"/>
                  </a:lnTo>
                  <a:lnTo>
                    <a:pt x="125" y="225"/>
                  </a:lnTo>
                  <a:lnTo>
                    <a:pt x="113" y="226"/>
                  </a:lnTo>
                  <a:lnTo>
                    <a:pt x="113" y="226"/>
                  </a:lnTo>
                  <a:close/>
                  <a:moveTo>
                    <a:pt x="113" y="57"/>
                  </a:moveTo>
                  <a:lnTo>
                    <a:pt x="113" y="57"/>
                  </a:lnTo>
                  <a:lnTo>
                    <a:pt x="102" y="58"/>
                  </a:lnTo>
                  <a:lnTo>
                    <a:pt x="92" y="61"/>
                  </a:lnTo>
                  <a:lnTo>
                    <a:pt x="82" y="66"/>
                  </a:lnTo>
                  <a:lnTo>
                    <a:pt x="73" y="73"/>
                  </a:lnTo>
                  <a:lnTo>
                    <a:pt x="66" y="81"/>
                  </a:lnTo>
                  <a:lnTo>
                    <a:pt x="61" y="91"/>
                  </a:lnTo>
                  <a:lnTo>
                    <a:pt x="57" y="101"/>
                  </a:lnTo>
                  <a:lnTo>
                    <a:pt x="56" y="113"/>
                  </a:lnTo>
                  <a:lnTo>
                    <a:pt x="56" y="113"/>
                  </a:lnTo>
                  <a:lnTo>
                    <a:pt x="57" y="124"/>
                  </a:lnTo>
                  <a:lnTo>
                    <a:pt x="61" y="135"/>
                  </a:lnTo>
                  <a:lnTo>
                    <a:pt x="66" y="145"/>
                  </a:lnTo>
                  <a:lnTo>
                    <a:pt x="73" y="153"/>
                  </a:lnTo>
                  <a:lnTo>
                    <a:pt x="82" y="160"/>
                  </a:lnTo>
                  <a:lnTo>
                    <a:pt x="92" y="165"/>
                  </a:lnTo>
                  <a:lnTo>
                    <a:pt x="102" y="169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125" y="169"/>
                  </a:lnTo>
                  <a:lnTo>
                    <a:pt x="135" y="165"/>
                  </a:lnTo>
                  <a:lnTo>
                    <a:pt x="145" y="160"/>
                  </a:lnTo>
                  <a:lnTo>
                    <a:pt x="153" y="153"/>
                  </a:lnTo>
                  <a:lnTo>
                    <a:pt x="160" y="145"/>
                  </a:lnTo>
                  <a:lnTo>
                    <a:pt x="165" y="135"/>
                  </a:lnTo>
                  <a:lnTo>
                    <a:pt x="168" y="124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1"/>
                  </a:lnTo>
                  <a:lnTo>
                    <a:pt x="165" y="91"/>
                  </a:lnTo>
                  <a:lnTo>
                    <a:pt x="160" y="81"/>
                  </a:lnTo>
                  <a:lnTo>
                    <a:pt x="153" y="73"/>
                  </a:lnTo>
                  <a:lnTo>
                    <a:pt x="145" y="66"/>
                  </a:lnTo>
                  <a:lnTo>
                    <a:pt x="135" y="61"/>
                  </a:lnTo>
                  <a:lnTo>
                    <a:pt x="125" y="58"/>
                  </a:lnTo>
                  <a:lnTo>
                    <a:pt x="113" y="57"/>
                  </a:lnTo>
                  <a:lnTo>
                    <a:pt x="113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fee89ec9e9_0_58"/>
            <p:cNvSpPr/>
            <p:nvPr/>
          </p:nvSpPr>
          <p:spPr>
            <a:xfrm>
              <a:off x="6996113" y="3162301"/>
              <a:ext cx="360363" cy="71438"/>
            </a:xfrm>
            <a:custGeom>
              <a:rect b="b" l="l" r="r" t="t"/>
              <a:pathLst>
                <a:path extrusionOk="0" h="271" w="1360">
                  <a:moveTo>
                    <a:pt x="680" y="271"/>
                  </a:moveTo>
                  <a:lnTo>
                    <a:pt x="680" y="271"/>
                  </a:lnTo>
                  <a:lnTo>
                    <a:pt x="631" y="271"/>
                  </a:lnTo>
                  <a:lnTo>
                    <a:pt x="544" y="268"/>
                  </a:lnTo>
                  <a:lnTo>
                    <a:pt x="491" y="266"/>
                  </a:lnTo>
                  <a:lnTo>
                    <a:pt x="434" y="263"/>
                  </a:lnTo>
                  <a:lnTo>
                    <a:pt x="375" y="258"/>
                  </a:lnTo>
                  <a:lnTo>
                    <a:pt x="314" y="252"/>
                  </a:lnTo>
                  <a:lnTo>
                    <a:pt x="254" y="244"/>
                  </a:lnTo>
                  <a:lnTo>
                    <a:pt x="225" y="240"/>
                  </a:lnTo>
                  <a:lnTo>
                    <a:pt x="197" y="235"/>
                  </a:lnTo>
                  <a:lnTo>
                    <a:pt x="170" y="230"/>
                  </a:lnTo>
                  <a:lnTo>
                    <a:pt x="143" y="224"/>
                  </a:lnTo>
                  <a:lnTo>
                    <a:pt x="119" y="217"/>
                  </a:lnTo>
                  <a:lnTo>
                    <a:pt x="96" y="210"/>
                  </a:lnTo>
                  <a:lnTo>
                    <a:pt x="76" y="203"/>
                  </a:lnTo>
                  <a:lnTo>
                    <a:pt x="57" y="193"/>
                  </a:lnTo>
                  <a:lnTo>
                    <a:pt x="40" y="184"/>
                  </a:lnTo>
                  <a:lnTo>
                    <a:pt x="26" y="175"/>
                  </a:lnTo>
                  <a:lnTo>
                    <a:pt x="20" y="170"/>
                  </a:lnTo>
                  <a:lnTo>
                    <a:pt x="15" y="165"/>
                  </a:lnTo>
                  <a:lnTo>
                    <a:pt x="10" y="159"/>
                  </a:lnTo>
                  <a:lnTo>
                    <a:pt x="7" y="154"/>
                  </a:lnTo>
                  <a:lnTo>
                    <a:pt x="4" y="148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24"/>
                  </a:lnTo>
                  <a:lnTo>
                    <a:pt x="1" y="118"/>
                  </a:lnTo>
                  <a:lnTo>
                    <a:pt x="3" y="112"/>
                  </a:lnTo>
                  <a:lnTo>
                    <a:pt x="6" y="107"/>
                  </a:lnTo>
                  <a:lnTo>
                    <a:pt x="9" y="101"/>
                  </a:lnTo>
                  <a:lnTo>
                    <a:pt x="13" y="96"/>
                  </a:lnTo>
                  <a:lnTo>
                    <a:pt x="18" y="90"/>
                  </a:lnTo>
                  <a:lnTo>
                    <a:pt x="24" y="85"/>
                  </a:lnTo>
                  <a:lnTo>
                    <a:pt x="38" y="75"/>
                  </a:lnTo>
                  <a:lnTo>
                    <a:pt x="56" y="66"/>
                  </a:lnTo>
                  <a:lnTo>
                    <a:pt x="75" y="57"/>
                  </a:lnTo>
                  <a:lnTo>
                    <a:pt x="98" y="49"/>
                  </a:lnTo>
                  <a:lnTo>
                    <a:pt x="124" y="41"/>
                  </a:lnTo>
                  <a:lnTo>
                    <a:pt x="154" y="33"/>
                  </a:lnTo>
                  <a:lnTo>
                    <a:pt x="186" y="27"/>
                  </a:lnTo>
                  <a:lnTo>
                    <a:pt x="221" y="20"/>
                  </a:lnTo>
                  <a:lnTo>
                    <a:pt x="259" y="14"/>
                  </a:lnTo>
                  <a:lnTo>
                    <a:pt x="300" y="9"/>
                  </a:lnTo>
                  <a:lnTo>
                    <a:pt x="344" y="4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8" y="0"/>
                  </a:lnTo>
                  <a:lnTo>
                    <a:pt x="403" y="1"/>
                  </a:lnTo>
                  <a:lnTo>
                    <a:pt x="408" y="3"/>
                  </a:lnTo>
                  <a:lnTo>
                    <a:pt x="412" y="6"/>
                  </a:lnTo>
                  <a:lnTo>
                    <a:pt x="416" y="10"/>
                  </a:lnTo>
                  <a:lnTo>
                    <a:pt x="419" y="15"/>
                  </a:lnTo>
                  <a:lnTo>
                    <a:pt x="421" y="20"/>
                  </a:lnTo>
                  <a:lnTo>
                    <a:pt x="422" y="25"/>
                  </a:lnTo>
                  <a:lnTo>
                    <a:pt x="422" y="25"/>
                  </a:lnTo>
                  <a:lnTo>
                    <a:pt x="422" y="31"/>
                  </a:lnTo>
                  <a:lnTo>
                    <a:pt x="421" y="36"/>
                  </a:lnTo>
                  <a:lnTo>
                    <a:pt x="419" y="41"/>
                  </a:lnTo>
                  <a:lnTo>
                    <a:pt x="416" y="46"/>
                  </a:lnTo>
                  <a:lnTo>
                    <a:pt x="412" y="50"/>
                  </a:lnTo>
                  <a:lnTo>
                    <a:pt x="407" y="53"/>
                  </a:lnTo>
                  <a:lnTo>
                    <a:pt x="402" y="55"/>
                  </a:lnTo>
                  <a:lnTo>
                    <a:pt x="397" y="56"/>
                  </a:lnTo>
                  <a:lnTo>
                    <a:pt x="397" y="56"/>
                  </a:lnTo>
                  <a:lnTo>
                    <a:pt x="351" y="60"/>
                  </a:lnTo>
                  <a:lnTo>
                    <a:pt x="308" y="65"/>
                  </a:lnTo>
                  <a:lnTo>
                    <a:pt x="271" y="70"/>
                  </a:lnTo>
                  <a:lnTo>
                    <a:pt x="236" y="75"/>
                  </a:lnTo>
                  <a:lnTo>
                    <a:pt x="205" y="80"/>
                  </a:lnTo>
                  <a:lnTo>
                    <a:pt x="178" y="86"/>
                  </a:lnTo>
                  <a:lnTo>
                    <a:pt x="154" y="91"/>
                  </a:lnTo>
                  <a:lnTo>
                    <a:pt x="132" y="98"/>
                  </a:lnTo>
                  <a:lnTo>
                    <a:pt x="114" y="103"/>
                  </a:lnTo>
                  <a:lnTo>
                    <a:pt x="99" y="109"/>
                  </a:lnTo>
                  <a:lnTo>
                    <a:pt x="86" y="114"/>
                  </a:lnTo>
                  <a:lnTo>
                    <a:pt x="76" y="118"/>
                  </a:lnTo>
                  <a:lnTo>
                    <a:pt x="68" y="123"/>
                  </a:lnTo>
                  <a:lnTo>
                    <a:pt x="62" y="126"/>
                  </a:lnTo>
                  <a:lnTo>
                    <a:pt x="58" y="130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8" y="135"/>
                  </a:lnTo>
                  <a:lnTo>
                    <a:pt x="62" y="138"/>
                  </a:lnTo>
                  <a:lnTo>
                    <a:pt x="72" y="143"/>
                  </a:lnTo>
                  <a:lnTo>
                    <a:pt x="87" y="150"/>
                  </a:lnTo>
                  <a:lnTo>
                    <a:pt x="106" y="156"/>
                  </a:lnTo>
                  <a:lnTo>
                    <a:pt x="130" y="163"/>
                  </a:lnTo>
                  <a:lnTo>
                    <a:pt x="160" y="170"/>
                  </a:lnTo>
                  <a:lnTo>
                    <a:pt x="193" y="176"/>
                  </a:lnTo>
                  <a:lnTo>
                    <a:pt x="230" y="183"/>
                  </a:lnTo>
                  <a:lnTo>
                    <a:pt x="272" y="189"/>
                  </a:lnTo>
                  <a:lnTo>
                    <a:pt x="318" y="196"/>
                  </a:lnTo>
                  <a:lnTo>
                    <a:pt x="369" y="201"/>
                  </a:lnTo>
                  <a:lnTo>
                    <a:pt x="422" y="206"/>
                  </a:lnTo>
                  <a:lnTo>
                    <a:pt x="481" y="210"/>
                  </a:lnTo>
                  <a:lnTo>
                    <a:pt x="543" y="212"/>
                  </a:lnTo>
                  <a:lnTo>
                    <a:pt x="610" y="214"/>
                  </a:lnTo>
                  <a:lnTo>
                    <a:pt x="680" y="215"/>
                  </a:lnTo>
                  <a:lnTo>
                    <a:pt x="680" y="215"/>
                  </a:lnTo>
                  <a:lnTo>
                    <a:pt x="750" y="214"/>
                  </a:lnTo>
                  <a:lnTo>
                    <a:pt x="816" y="212"/>
                  </a:lnTo>
                  <a:lnTo>
                    <a:pt x="879" y="210"/>
                  </a:lnTo>
                  <a:lnTo>
                    <a:pt x="937" y="206"/>
                  </a:lnTo>
                  <a:lnTo>
                    <a:pt x="992" y="201"/>
                  </a:lnTo>
                  <a:lnTo>
                    <a:pt x="1042" y="196"/>
                  </a:lnTo>
                  <a:lnTo>
                    <a:pt x="1088" y="189"/>
                  </a:lnTo>
                  <a:lnTo>
                    <a:pt x="1130" y="182"/>
                  </a:lnTo>
                  <a:lnTo>
                    <a:pt x="1168" y="175"/>
                  </a:lnTo>
                  <a:lnTo>
                    <a:pt x="1201" y="168"/>
                  </a:lnTo>
                  <a:lnTo>
                    <a:pt x="1229" y="161"/>
                  </a:lnTo>
                  <a:lnTo>
                    <a:pt x="1253" y="154"/>
                  </a:lnTo>
                  <a:lnTo>
                    <a:pt x="1274" y="147"/>
                  </a:lnTo>
                  <a:lnTo>
                    <a:pt x="1288" y="140"/>
                  </a:lnTo>
                  <a:lnTo>
                    <a:pt x="1299" y="133"/>
                  </a:lnTo>
                  <a:lnTo>
                    <a:pt x="1302" y="130"/>
                  </a:lnTo>
                  <a:lnTo>
                    <a:pt x="1304" y="127"/>
                  </a:lnTo>
                  <a:lnTo>
                    <a:pt x="1304" y="127"/>
                  </a:lnTo>
                  <a:lnTo>
                    <a:pt x="1298" y="123"/>
                  </a:lnTo>
                  <a:lnTo>
                    <a:pt x="1284" y="116"/>
                  </a:lnTo>
                  <a:lnTo>
                    <a:pt x="1260" y="107"/>
                  </a:lnTo>
                  <a:lnTo>
                    <a:pt x="1245" y="102"/>
                  </a:lnTo>
                  <a:lnTo>
                    <a:pt x="1227" y="97"/>
                  </a:lnTo>
                  <a:lnTo>
                    <a:pt x="1206" y="91"/>
                  </a:lnTo>
                  <a:lnTo>
                    <a:pt x="1182" y="85"/>
                  </a:lnTo>
                  <a:lnTo>
                    <a:pt x="1153" y="80"/>
                  </a:lnTo>
                  <a:lnTo>
                    <a:pt x="1123" y="75"/>
                  </a:lnTo>
                  <a:lnTo>
                    <a:pt x="1088" y="69"/>
                  </a:lnTo>
                  <a:lnTo>
                    <a:pt x="1049" y="64"/>
                  </a:lnTo>
                  <a:lnTo>
                    <a:pt x="1007" y="60"/>
                  </a:lnTo>
                  <a:lnTo>
                    <a:pt x="961" y="56"/>
                  </a:lnTo>
                  <a:lnTo>
                    <a:pt x="961" y="56"/>
                  </a:lnTo>
                  <a:lnTo>
                    <a:pt x="955" y="54"/>
                  </a:lnTo>
                  <a:lnTo>
                    <a:pt x="950" y="52"/>
                  </a:lnTo>
                  <a:lnTo>
                    <a:pt x="945" y="49"/>
                  </a:lnTo>
                  <a:lnTo>
                    <a:pt x="941" y="46"/>
                  </a:lnTo>
                  <a:lnTo>
                    <a:pt x="938" y="41"/>
                  </a:lnTo>
                  <a:lnTo>
                    <a:pt x="936" y="36"/>
                  </a:lnTo>
                  <a:lnTo>
                    <a:pt x="935" y="31"/>
                  </a:lnTo>
                  <a:lnTo>
                    <a:pt x="935" y="25"/>
                  </a:lnTo>
                  <a:lnTo>
                    <a:pt x="935" y="25"/>
                  </a:lnTo>
                  <a:lnTo>
                    <a:pt x="936" y="20"/>
                  </a:lnTo>
                  <a:lnTo>
                    <a:pt x="938" y="15"/>
                  </a:lnTo>
                  <a:lnTo>
                    <a:pt x="941" y="10"/>
                  </a:lnTo>
                  <a:lnTo>
                    <a:pt x="945" y="6"/>
                  </a:lnTo>
                  <a:lnTo>
                    <a:pt x="949" y="3"/>
                  </a:lnTo>
                  <a:lnTo>
                    <a:pt x="954" y="1"/>
                  </a:lnTo>
                  <a:lnTo>
                    <a:pt x="961" y="0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1013" y="4"/>
                  </a:lnTo>
                  <a:lnTo>
                    <a:pt x="1057" y="9"/>
                  </a:lnTo>
                  <a:lnTo>
                    <a:pt x="1099" y="14"/>
                  </a:lnTo>
                  <a:lnTo>
                    <a:pt x="1138" y="20"/>
                  </a:lnTo>
                  <a:lnTo>
                    <a:pt x="1174" y="26"/>
                  </a:lnTo>
                  <a:lnTo>
                    <a:pt x="1206" y="33"/>
                  </a:lnTo>
                  <a:lnTo>
                    <a:pt x="1235" y="41"/>
                  </a:lnTo>
                  <a:lnTo>
                    <a:pt x="1261" y="48"/>
                  </a:lnTo>
                  <a:lnTo>
                    <a:pt x="1285" y="57"/>
                  </a:lnTo>
                  <a:lnTo>
                    <a:pt x="1304" y="66"/>
                  </a:lnTo>
                  <a:lnTo>
                    <a:pt x="1321" y="75"/>
                  </a:lnTo>
                  <a:lnTo>
                    <a:pt x="1335" y="85"/>
                  </a:lnTo>
                  <a:lnTo>
                    <a:pt x="1341" y="90"/>
                  </a:lnTo>
                  <a:lnTo>
                    <a:pt x="1346" y="96"/>
                  </a:lnTo>
                  <a:lnTo>
                    <a:pt x="1350" y="101"/>
                  </a:lnTo>
                  <a:lnTo>
                    <a:pt x="1354" y="107"/>
                  </a:lnTo>
                  <a:lnTo>
                    <a:pt x="1356" y="112"/>
                  </a:lnTo>
                  <a:lnTo>
                    <a:pt x="1358" y="118"/>
                  </a:lnTo>
                  <a:lnTo>
                    <a:pt x="1359" y="124"/>
                  </a:lnTo>
                  <a:lnTo>
                    <a:pt x="1360" y="130"/>
                  </a:lnTo>
                  <a:lnTo>
                    <a:pt x="1360" y="130"/>
                  </a:lnTo>
                  <a:lnTo>
                    <a:pt x="1359" y="136"/>
                  </a:lnTo>
                  <a:lnTo>
                    <a:pt x="1358" y="142"/>
                  </a:lnTo>
                  <a:lnTo>
                    <a:pt x="1356" y="148"/>
                  </a:lnTo>
                  <a:lnTo>
                    <a:pt x="1353" y="154"/>
                  </a:lnTo>
                  <a:lnTo>
                    <a:pt x="1349" y="159"/>
                  </a:lnTo>
                  <a:lnTo>
                    <a:pt x="1345" y="165"/>
                  </a:lnTo>
                  <a:lnTo>
                    <a:pt x="1340" y="170"/>
                  </a:lnTo>
                  <a:lnTo>
                    <a:pt x="1334" y="175"/>
                  </a:lnTo>
                  <a:lnTo>
                    <a:pt x="1320" y="184"/>
                  </a:lnTo>
                  <a:lnTo>
                    <a:pt x="1303" y="193"/>
                  </a:lnTo>
                  <a:lnTo>
                    <a:pt x="1285" y="203"/>
                  </a:lnTo>
                  <a:lnTo>
                    <a:pt x="1264" y="210"/>
                  </a:lnTo>
                  <a:lnTo>
                    <a:pt x="1241" y="217"/>
                  </a:lnTo>
                  <a:lnTo>
                    <a:pt x="1216" y="224"/>
                  </a:lnTo>
                  <a:lnTo>
                    <a:pt x="1191" y="230"/>
                  </a:lnTo>
                  <a:lnTo>
                    <a:pt x="1164" y="235"/>
                  </a:lnTo>
                  <a:lnTo>
                    <a:pt x="1135" y="240"/>
                  </a:lnTo>
                  <a:lnTo>
                    <a:pt x="1106" y="244"/>
                  </a:lnTo>
                  <a:lnTo>
                    <a:pt x="1046" y="252"/>
                  </a:lnTo>
                  <a:lnTo>
                    <a:pt x="986" y="258"/>
                  </a:lnTo>
                  <a:lnTo>
                    <a:pt x="926" y="263"/>
                  </a:lnTo>
                  <a:lnTo>
                    <a:pt x="869" y="266"/>
                  </a:lnTo>
                  <a:lnTo>
                    <a:pt x="816" y="268"/>
                  </a:lnTo>
                  <a:lnTo>
                    <a:pt x="729" y="271"/>
                  </a:lnTo>
                  <a:lnTo>
                    <a:pt x="680" y="271"/>
                  </a:lnTo>
                  <a:lnTo>
                    <a:pt x="680" y="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fee89ec9e9_0_58"/>
            <p:cNvSpPr/>
            <p:nvPr/>
          </p:nvSpPr>
          <p:spPr>
            <a:xfrm>
              <a:off x="7131050" y="3008313"/>
              <a:ext cx="90488" cy="150813"/>
            </a:xfrm>
            <a:custGeom>
              <a:rect b="b" l="l" r="r" t="t"/>
              <a:pathLst>
                <a:path extrusionOk="0" h="566" w="340">
                  <a:moveTo>
                    <a:pt x="312" y="566"/>
                  </a:moveTo>
                  <a:lnTo>
                    <a:pt x="28" y="566"/>
                  </a:lnTo>
                  <a:lnTo>
                    <a:pt x="28" y="566"/>
                  </a:lnTo>
                  <a:lnTo>
                    <a:pt x="22" y="566"/>
                  </a:lnTo>
                  <a:lnTo>
                    <a:pt x="17" y="564"/>
                  </a:lnTo>
                  <a:lnTo>
                    <a:pt x="12" y="562"/>
                  </a:lnTo>
                  <a:lnTo>
                    <a:pt x="8" y="558"/>
                  </a:lnTo>
                  <a:lnTo>
                    <a:pt x="5" y="554"/>
                  </a:lnTo>
                  <a:lnTo>
                    <a:pt x="2" y="549"/>
                  </a:lnTo>
                  <a:lnTo>
                    <a:pt x="0" y="544"/>
                  </a:lnTo>
                  <a:lnTo>
                    <a:pt x="0" y="538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" y="152"/>
                  </a:lnTo>
                  <a:lnTo>
                    <a:pt x="3" y="136"/>
                  </a:lnTo>
                  <a:lnTo>
                    <a:pt x="7" y="120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9" y="75"/>
                  </a:lnTo>
                  <a:lnTo>
                    <a:pt x="38" y="62"/>
                  </a:lnTo>
                  <a:lnTo>
                    <a:pt x="50" y="50"/>
                  </a:lnTo>
                  <a:lnTo>
                    <a:pt x="62" y="39"/>
                  </a:lnTo>
                  <a:lnTo>
                    <a:pt x="75" y="29"/>
                  </a:lnTo>
                  <a:lnTo>
                    <a:pt x="89" y="21"/>
                  </a:lnTo>
                  <a:lnTo>
                    <a:pt x="104" y="13"/>
                  </a:lnTo>
                  <a:lnTo>
                    <a:pt x="119" y="8"/>
                  </a:lnTo>
                  <a:lnTo>
                    <a:pt x="135" y="4"/>
                  </a:lnTo>
                  <a:lnTo>
                    <a:pt x="153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7" y="1"/>
                  </a:lnTo>
                  <a:lnTo>
                    <a:pt x="204" y="4"/>
                  </a:lnTo>
                  <a:lnTo>
                    <a:pt x="220" y="8"/>
                  </a:lnTo>
                  <a:lnTo>
                    <a:pt x="236" y="13"/>
                  </a:lnTo>
                  <a:lnTo>
                    <a:pt x="251" y="21"/>
                  </a:lnTo>
                  <a:lnTo>
                    <a:pt x="265" y="29"/>
                  </a:lnTo>
                  <a:lnTo>
                    <a:pt x="278" y="39"/>
                  </a:lnTo>
                  <a:lnTo>
                    <a:pt x="290" y="50"/>
                  </a:lnTo>
                  <a:lnTo>
                    <a:pt x="301" y="62"/>
                  </a:lnTo>
                  <a:lnTo>
                    <a:pt x="311" y="75"/>
                  </a:lnTo>
                  <a:lnTo>
                    <a:pt x="319" y="89"/>
                  </a:lnTo>
                  <a:lnTo>
                    <a:pt x="326" y="104"/>
                  </a:lnTo>
                  <a:lnTo>
                    <a:pt x="332" y="120"/>
                  </a:lnTo>
                  <a:lnTo>
                    <a:pt x="336" y="136"/>
                  </a:lnTo>
                  <a:lnTo>
                    <a:pt x="339" y="152"/>
                  </a:lnTo>
                  <a:lnTo>
                    <a:pt x="340" y="171"/>
                  </a:lnTo>
                  <a:lnTo>
                    <a:pt x="340" y="538"/>
                  </a:lnTo>
                  <a:lnTo>
                    <a:pt x="340" y="538"/>
                  </a:lnTo>
                  <a:lnTo>
                    <a:pt x="339" y="544"/>
                  </a:lnTo>
                  <a:lnTo>
                    <a:pt x="337" y="549"/>
                  </a:lnTo>
                  <a:lnTo>
                    <a:pt x="335" y="554"/>
                  </a:lnTo>
                  <a:lnTo>
                    <a:pt x="331" y="558"/>
                  </a:lnTo>
                  <a:lnTo>
                    <a:pt x="327" y="562"/>
                  </a:lnTo>
                  <a:lnTo>
                    <a:pt x="322" y="564"/>
                  </a:lnTo>
                  <a:lnTo>
                    <a:pt x="317" y="566"/>
                  </a:lnTo>
                  <a:lnTo>
                    <a:pt x="312" y="566"/>
                  </a:lnTo>
                  <a:lnTo>
                    <a:pt x="312" y="566"/>
                  </a:lnTo>
                  <a:close/>
                  <a:moveTo>
                    <a:pt x="57" y="510"/>
                  </a:moveTo>
                  <a:lnTo>
                    <a:pt x="283" y="510"/>
                  </a:lnTo>
                  <a:lnTo>
                    <a:pt x="283" y="171"/>
                  </a:lnTo>
                  <a:lnTo>
                    <a:pt x="283" y="171"/>
                  </a:lnTo>
                  <a:lnTo>
                    <a:pt x="283" y="158"/>
                  </a:lnTo>
                  <a:lnTo>
                    <a:pt x="281" y="147"/>
                  </a:lnTo>
                  <a:lnTo>
                    <a:pt x="278" y="136"/>
                  </a:lnTo>
                  <a:lnTo>
                    <a:pt x="275" y="126"/>
                  </a:lnTo>
                  <a:lnTo>
                    <a:pt x="270" y="116"/>
                  </a:lnTo>
                  <a:lnTo>
                    <a:pt x="264" y="107"/>
                  </a:lnTo>
                  <a:lnTo>
                    <a:pt x="258" y="98"/>
                  </a:lnTo>
                  <a:lnTo>
                    <a:pt x="251" y="90"/>
                  </a:lnTo>
                  <a:lnTo>
                    <a:pt x="242" y="83"/>
                  </a:lnTo>
                  <a:lnTo>
                    <a:pt x="233" y="76"/>
                  </a:lnTo>
                  <a:lnTo>
                    <a:pt x="224" y="71"/>
                  </a:lnTo>
                  <a:lnTo>
                    <a:pt x="214" y="66"/>
                  </a:lnTo>
                  <a:lnTo>
                    <a:pt x="204" y="62"/>
                  </a:lnTo>
                  <a:lnTo>
                    <a:pt x="193" y="59"/>
                  </a:lnTo>
                  <a:lnTo>
                    <a:pt x="182" y="57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59" y="57"/>
                  </a:lnTo>
                  <a:lnTo>
                    <a:pt x="148" y="59"/>
                  </a:lnTo>
                  <a:lnTo>
                    <a:pt x="136" y="62"/>
                  </a:lnTo>
                  <a:lnTo>
                    <a:pt x="126" y="66"/>
                  </a:lnTo>
                  <a:lnTo>
                    <a:pt x="116" y="71"/>
                  </a:lnTo>
                  <a:lnTo>
                    <a:pt x="107" y="76"/>
                  </a:lnTo>
                  <a:lnTo>
                    <a:pt x="98" y="83"/>
                  </a:lnTo>
                  <a:lnTo>
                    <a:pt x="90" y="90"/>
                  </a:lnTo>
                  <a:lnTo>
                    <a:pt x="83" y="98"/>
                  </a:lnTo>
                  <a:lnTo>
                    <a:pt x="76" y="107"/>
                  </a:lnTo>
                  <a:lnTo>
                    <a:pt x="71" y="116"/>
                  </a:lnTo>
                  <a:lnTo>
                    <a:pt x="66" y="126"/>
                  </a:lnTo>
                  <a:lnTo>
                    <a:pt x="62" y="136"/>
                  </a:lnTo>
                  <a:lnTo>
                    <a:pt x="59" y="147"/>
                  </a:lnTo>
                  <a:lnTo>
                    <a:pt x="58" y="158"/>
                  </a:lnTo>
                  <a:lnTo>
                    <a:pt x="57" y="171"/>
                  </a:lnTo>
                  <a:lnTo>
                    <a:pt x="57" y="5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fee89ec9e9_0_58"/>
            <p:cNvSpPr/>
            <p:nvPr/>
          </p:nvSpPr>
          <p:spPr>
            <a:xfrm>
              <a:off x="7250113" y="3008313"/>
              <a:ext cx="60325" cy="120650"/>
            </a:xfrm>
            <a:custGeom>
              <a:rect b="b" l="l" r="r" t="t"/>
              <a:pathLst>
                <a:path extrusionOk="0" h="453" w="226">
                  <a:moveTo>
                    <a:pt x="198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3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5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2" y="91"/>
                  </a:lnTo>
                  <a:lnTo>
                    <a:pt x="5" y="80"/>
                  </a:lnTo>
                  <a:lnTo>
                    <a:pt x="9" y="70"/>
                  </a:lnTo>
                  <a:lnTo>
                    <a:pt x="13" y="59"/>
                  </a:lnTo>
                  <a:lnTo>
                    <a:pt x="19" y="50"/>
                  </a:lnTo>
                  <a:lnTo>
                    <a:pt x="26" y="41"/>
                  </a:lnTo>
                  <a:lnTo>
                    <a:pt x="33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4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90" y="2"/>
                  </a:lnTo>
                  <a:lnTo>
                    <a:pt x="102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1"/>
                  </a:lnTo>
                  <a:lnTo>
                    <a:pt x="136" y="2"/>
                  </a:lnTo>
                  <a:lnTo>
                    <a:pt x="146" y="5"/>
                  </a:lnTo>
                  <a:lnTo>
                    <a:pt x="157" y="9"/>
                  </a:lnTo>
                  <a:lnTo>
                    <a:pt x="167" y="14"/>
                  </a:lnTo>
                  <a:lnTo>
                    <a:pt x="176" y="19"/>
                  </a:lnTo>
                  <a:lnTo>
                    <a:pt x="184" y="26"/>
                  </a:lnTo>
                  <a:lnTo>
                    <a:pt x="192" y="33"/>
                  </a:lnTo>
                  <a:lnTo>
                    <a:pt x="201" y="41"/>
                  </a:lnTo>
                  <a:lnTo>
                    <a:pt x="207" y="50"/>
                  </a:lnTo>
                  <a:lnTo>
                    <a:pt x="213" y="59"/>
                  </a:lnTo>
                  <a:lnTo>
                    <a:pt x="218" y="70"/>
                  </a:lnTo>
                  <a:lnTo>
                    <a:pt x="221" y="80"/>
                  </a:lnTo>
                  <a:lnTo>
                    <a:pt x="224" y="91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425"/>
                  </a:lnTo>
                  <a:lnTo>
                    <a:pt x="226" y="425"/>
                  </a:lnTo>
                  <a:lnTo>
                    <a:pt x="226" y="431"/>
                  </a:lnTo>
                  <a:lnTo>
                    <a:pt x="224" y="436"/>
                  </a:lnTo>
                  <a:lnTo>
                    <a:pt x="222" y="441"/>
                  </a:lnTo>
                  <a:lnTo>
                    <a:pt x="218" y="445"/>
                  </a:lnTo>
                  <a:lnTo>
                    <a:pt x="214" y="448"/>
                  </a:lnTo>
                  <a:lnTo>
                    <a:pt x="209" y="451"/>
                  </a:lnTo>
                  <a:lnTo>
                    <a:pt x="204" y="453"/>
                  </a:lnTo>
                  <a:lnTo>
                    <a:pt x="198" y="453"/>
                  </a:lnTo>
                  <a:lnTo>
                    <a:pt x="198" y="453"/>
                  </a:lnTo>
                  <a:close/>
                  <a:moveTo>
                    <a:pt x="56" y="397"/>
                  </a:moveTo>
                  <a:lnTo>
                    <a:pt x="169" y="397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2"/>
                  </a:lnTo>
                  <a:lnTo>
                    <a:pt x="165" y="92"/>
                  </a:lnTo>
                  <a:lnTo>
                    <a:pt x="160" y="82"/>
                  </a:lnTo>
                  <a:lnTo>
                    <a:pt x="153" y="74"/>
                  </a:lnTo>
                  <a:lnTo>
                    <a:pt x="144" y="67"/>
                  </a:lnTo>
                  <a:lnTo>
                    <a:pt x="135" y="62"/>
                  </a:lnTo>
                  <a:lnTo>
                    <a:pt x="124" y="57"/>
                  </a:lnTo>
                  <a:lnTo>
                    <a:pt x="113" y="56"/>
                  </a:lnTo>
                  <a:lnTo>
                    <a:pt x="113" y="56"/>
                  </a:lnTo>
                  <a:lnTo>
                    <a:pt x="102" y="57"/>
                  </a:lnTo>
                  <a:lnTo>
                    <a:pt x="90" y="62"/>
                  </a:lnTo>
                  <a:lnTo>
                    <a:pt x="81" y="67"/>
                  </a:lnTo>
                  <a:lnTo>
                    <a:pt x="72" y="74"/>
                  </a:lnTo>
                  <a:lnTo>
                    <a:pt x="66" y="82"/>
                  </a:lnTo>
                  <a:lnTo>
                    <a:pt x="60" y="92"/>
                  </a:lnTo>
                  <a:lnTo>
                    <a:pt x="57" y="102"/>
                  </a:lnTo>
                  <a:lnTo>
                    <a:pt x="56" y="113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fee89ec9e9_0_58"/>
            <p:cNvSpPr/>
            <p:nvPr/>
          </p:nvSpPr>
          <p:spPr>
            <a:xfrm>
              <a:off x="7040563" y="3008313"/>
              <a:ext cx="60325" cy="120650"/>
            </a:xfrm>
            <a:custGeom>
              <a:rect b="b" l="l" r="r" t="t"/>
              <a:pathLst>
                <a:path extrusionOk="0" h="453" w="227">
                  <a:moveTo>
                    <a:pt x="199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3" y="453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5" y="441"/>
                  </a:lnTo>
                  <a:lnTo>
                    <a:pt x="2" y="436"/>
                  </a:lnTo>
                  <a:lnTo>
                    <a:pt x="1" y="431"/>
                  </a:lnTo>
                  <a:lnTo>
                    <a:pt x="0" y="4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2"/>
                  </a:lnTo>
                  <a:lnTo>
                    <a:pt x="2" y="91"/>
                  </a:lnTo>
                  <a:lnTo>
                    <a:pt x="5" y="80"/>
                  </a:lnTo>
                  <a:lnTo>
                    <a:pt x="9" y="70"/>
                  </a:lnTo>
                  <a:lnTo>
                    <a:pt x="14" y="59"/>
                  </a:lnTo>
                  <a:lnTo>
                    <a:pt x="19" y="50"/>
                  </a:lnTo>
                  <a:lnTo>
                    <a:pt x="26" y="41"/>
                  </a:lnTo>
                  <a:lnTo>
                    <a:pt x="33" y="33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59" y="14"/>
                  </a:lnTo>
                  <a:lnTo>
                    <a:pt x="69" y="9"/>
                  </a:lnTo>
                  <a:lnTo>
                    <a:pt x="80" y="5"/>
                  </a:lnTo>
                  <a:lnTo>
                    <a:pt x="91" y="2"/>
                  </a:lnTo>
                  <a:lnTo>
                    <a:pt x="102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1"/>
                  </a:lnTo>
                  <a:lnTo>
                    <a:pt x="136" y="2"/>
                  </a:lnTo>
                  <a:lnTo>
                    <a:pt x="147" y="5"/>
                  </a:lnTo>
                  <a:lnTo>
                    <a:pt x="157" y="9"/>
                  </a:lnTo>
                  <a:lnTo>
                    <a:pt x="167" y="14"/>
                  </a:lnTo>
                  <a:lnTo>
                    <a:pt x="176" y="19"/>
                  </a:lnTo>
                  <a:lnTo>
                    <a:pt x="186" y="26"/>
                  </a:lnTo>
                  <a:lnTo>
                    <a:pt x="194" y="33"/>
                  </a:lnTo>
                  <a:lnTo>
                    <a:pt x="201" y="41"/>
                  </a:lnTo>
                  <a:lnTo>
                    <a:pt x="207" y="50"/>
                  </a:lnTo>
                  <a:lnTo>
                    <a:pt x="213" y="59"/>
                  </a:lnTo>
                  <a:lnTo>
                    <a:pt x="218" y="70"/>
                  </a:lnTo>
                  <a:lnTo>
                    <a:pt x="222" y="80"/>
                  </a:lnTo>
                  <a:lnTo>
                    <a:pt x="224" y="91"/>
                  </a:lnTo>
                  <a:lnTo>
                    <a:pt x="226" y="102"/>
                  </a:lnTo>
                  <a:lnTo>
                    <a:pt x="227" y="113"/>
                  </a:lnTo>
                  <a:lnTo>
                    <a:pt x="227" y="425"/>
                  </a:lnTo>
                  <a:lnTo>
                    <a:pt x="227" y="425"/>
                  </a:lnTo>
                  <a:lnTo>
                    <a:pt x="226" y="431"/>
                  </a:lnTo>
                  <a:lnTo>
                    <a:pt x="224" y="436"/>
                  </a:lnTo>
                  <a:lnTo>
                    <a:pt x="222" y="441"/>
                  </a:lnTo>
                  <a:lnTo>
                    <a:pt x="218" y="445"/>
                  </a:lnTo>
                  <a:lnTo>
                    <a:pt x="214" y="448"/>
                  </a:lnTo>
                  <a:lnTo>
                    <a:pt x="209" y="451"/>
                  </a:lnTo>
                  <a:lnTo>
                    <a:pt x="204" y="453"/>
                  </a:lnTo>
                  <a:lnTo>
                    <a:pt x="199" y="453"/>
                  </a:lnTo>
                  <a:lnTo>
                    <a:pt x="199" y="453"/>
                  </a:lnTo>
                  <a:close/>
                  <a:moveTo>
                    <a:pt x="56" y="397"/>
                  </a:moveTo>
                  <a:lnTo>
                    <a:pt x="169" y="397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2"/>
                  </a:lnTo>
                  <a:lnTo>
                    <a:pt x="165" y="92"/>
                  </a:lnTo>
                  <a:lnTo>
                    <a:pt x="160" y="82"/>
                  </a:lnTo>
                  <a:lnTo>
                    <a:pt x="153" y="74"/>
                  </a:lnTo>
                  <a:lnTo>
                    <a:pt x="145" y="67"/>
                  </a:lnTo>
                  <a:lnTo>
                    <a:pt x="135" y="62"/>
                  </a:lnTo>
                  <a:lnTo>
                    <a:pt x="125" y="57"/>
                  </a:lnTo>
                  <a:lnTo>
                    <a:pt x="113" y="56"/>
                  </a:lnTo>
                  <a:lnTo>
                    <a:pt x="113" y="56"/>
                  </a:lnTo>
                  <a:lnTo>
                    <a:pt x="102" y="57"/>
                  </a:lnTo>
                  <a:lnTo>
                    <a:pt x="92" y="62"/>
                  </a:lnTo>
                  <a:lnTo>
                    <a:pt x="82" y="67"/>
                  </a:lnTo>
                  <a:lnTo>
                    <a:pt x="73" y="74"/>
                  </a:lnTo>
                  <a:lnTo>
                    <a:pt x="66" y="82"/>
                  </a:lnTo>
                  <a:lnTo>
                    <a:pt x="61" y="92"/>
                  </a:lnTo>
                  <a:lnTo>
                    <a:pt x="57" y="102"/>
                  </a:lnTo>
                  <a:lnTo>
                    <a:pt x="56" y="113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Google Shape;771;g1fee89ec9e9_0_58"/>
          <p:cNvGrpSpPr/>
          <p:nvPr/>
        </p:nvGrpSpPr>
        <p:grpSpPr>
          <a:xfrm>
            <a:off x="6578046" y="2141623"/>
            <a:ext cx="494412" cy="561488"/>
            <a:chOff x="7010400" y="3968750"/>
            <a:chExt cx="315913" cy="358775"/>
          </a:xfrm>
        </p:grpSpPr>
        <p:sp>
          <p:nvSpPr>
            <p:cNvPr id="772" name="Google Shape;772;g1fee89ec9e9_0_58"/>
            <p:cNvSpPr/>
            <p:nvPr/>
          </p:nvSpPr>
          <p:spPr>
            <a:xfrm>
              <a:off x="7010400" y="3968750"/>
              <a:ext cx="315913" cy="358775"/>
            </a:xfrm>
            <a:custGeom>
              <a:rect b="b" l="l" r="r" t="t"/>
              <a:pathLst>
                <a:path extrusionOk="0" h="1586" w="1389">
                  <a:moveTo>
                    <a:pt x="694" y="1586"/>
                  </a:moveTo>
                  <a:lnTo>
                    <a:pt x="694" y="1586"/>
                  </a:lnTo>
                  <a:lnTo>
                    <a:pt x="685" y="1585"/>
                  </a:lnTo>
                  <a:lnTo>
                    <a:pt x="685" y="1585"/>
                  </a:lnTo>
                  <a:lnTo>
                    <a:pt x="633" y="1569"/>
                  </a:lnTo>
                  <a:lnTo>
                    <a:pt x="583" y="1553"/>
                  </a:lnTo>
                  <a:lnTo>
                    <a:pt x="535" y="1535"/>
                  </a:lnTo>
                  <a:lnTo>
                    <a:pt x="490" y="1517"/>
                  </a:lnTo>
                  <a:lnTo>
                    <a:pt x="448" y="1497"/>
                  </a:lnTo>
                  <a:lnTo>
                    <a:pt x="409" y="1477"/>
                  </a:lnTo>
                  <a:lnTo>
                    <a:pt x="371" y="1458"/>
                  </a:lnTo>
                  <a:lnTo>
                    <a:pt x="336" y="1436"/>
                  </a:lnTo>
                  <a:lnTo>
                    <a:pt x="303" y="1415"/>
                  </a:lnTo>
                  <a:lnTo>
                    <a:pt x="272" y="1394"/>
                  </a:lnTo>
                  <a:lnTo>
                    <a:pt x="243" y="1372"/>
                  </a:lnTo>
                  <a:lnTo>
                    <a:pt x="216" y="1350"/>
                  </a:lnTo>
                  <a:lnTo>
                    <a:pt x="191" y="1328"/>
                  </a:lnTo>
                  <a:lnTo>
                    <a:pt x="169" y="1308"/>
                  </a:lnTo>
                  <a:lnTo>
                    <a:pt x="148" y="1286"/>
                  </a:lnTo>
                  <a:lnTo>
                    <a:pt x="128" y="1265"/>
                  </a:lnTo>
                  <a:lnTo>
                    <a:pt x="111" y="1245"/>
                  </a:lnTo>
                  <a:lnTo>
                    <a:pt x="95" y="1225"/>
                  </a:lnTo>
                  <a:lnTo>
                    <a:pt x="81" y="1205"/>
                  </a:lnTo>
                  <a:lnTo>
                    <a:pt x="67" y="1187"/>
                  </a:lnTo>
                  <a:lnTo>
                    <a:pt x="56" y="1169"/>
                  </a:lnTo>
                  <a:lnTo>
                    <a:pt x="45" y="1152"/>
                  </a:lnTo>
                  <a:lnTo>
                    <a:pt x="29" y="1121"/>
                  </a:lnTo>
                  <a:lnTo>
                    <a:pt x="16" y="1096"/>
                  </a:lnTo>
                  <a:lnTo>
                    <a:pt x="8" y="1076"/>
                  </a:lnTo>
                  <a:lnTo>
                    <a:pt x="3" y="1061"/>
                  </a:lnTo>
                  <a:lnTo>
                    <a:pt x="1" y="1055"/>
                  </a:lnTo>
                  <a:lnTo>
                    <a:pt x="1" y="1055"/>
                  </a:lnTo>
                  <a:lnTo>
                    <a:pt x="0" y="104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5" y="50"/>
                  </a:lnTo>
                  <a:lnTo>
                    <a:pt x="10" y="43"/>
                  </a:lnTo>
                  <a:lnTo>
                    <a:pt x="13" y="4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2" y="36"/>
                  </a:lnTo>
                  <a:lnTo>
                    <a:pt x="27" y="35"/>
                  </a:lnTo>
                  <a:lnTo>
                    <a:pt x="35" y="34"/>
                  </a:lnTo>
                  <a:lnTo>
                    <a:pt x="44" y="36"/>
                  </a:lnTo>
                  <a:lnTo>
                    <a:pt x="49" y="38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73" y="55"/>
                  </a:lnTo>
                  <a:lnTo>
                    <a:pt x="95" y="68"/>
                  </a:lnTo>
                  <a:lnTo>
                    <a:pt x="116" y="82"/>
                  </a:lnTo>
                  <a:lnTo>
                    <a:pt x="137" y="93"/>
                  </a:lnTo>
                  <a:lnTo>
                    <a:pt x="156" y="103"/>
                  </a:lnTo>
                  <a:lnTo>
                    <a:pt x="176" y="114"/>
                  </a:lnTo>
                  <a:lnTo>
                    <a:pt x="195" y="122"/>
                  </a:lnTo>
                  <a:lnTo>
                    <a:pt x="215" y="129"/>
                  </a:lnTo>
                  <a:lnTo>
                    <a:pt x="234" y="137"/>
                  </a:lnTo>
                  <a:lnTo>
                    <a:pt x="252" y="143"/>
                  </a:lnTo>
                  <a:lnTo>
                    <a:pt x="271" y="147"/>
                  </a:lnTo>
                  <a:lnTo>
                    <a:pt x="290" y="151"/>
                  </a:lnTo>
                  <a:lnTo>
                    <a:pt x="308" y="154"/>
                  </a:lnTo>
                  <a:lnTo>
                    <a:pt x="327" y="156"/>
                  </a:lnTo>
                  <a:lnTo>
                    <a:pt x="346" y="157"/>
                  </a:lnTo>
                  <a:lnTo>
                    <a:pt x="364" y="158"/>
                  </a:lnTo>
                  <a:lnTo>
                    <a:pt x="364" y="158"/>
                  </a:lnTo>
                  <a:lnTo>
                    <a:pt x="387" y="157"/>
                  </a:lnTo>
                  <a:lnTo>
                    <a:pt x="409" y="155"/>
                  </a:lnTo>
                  <a:lnTo>
                    <a:pt x="430" y="152"/>
                  </a:lnTo>
                  <a:lnTo>
                    <a:pt x="451" y="148"/>
                  </a:lnTo>
                  <a:lnTo>
                    <a:pt x="472" y="143"/>
                  </a:lnTo>
                  <a:lnTo>
                    <a:pt x="493" y="137"/>
                  </a:lnTo>
                  <a:lnTo>
                    <a:pt x="513" y="128"/>
                  </a:lnTo>
                  <a:lnTo>
                    <a:pt x="533" y="120"/>
                  </a:lnTo>
                  <a:lnTo>
                    <a:pt x="551" y="110"/>
                  </a:lnTo>
                  <a:lnTo>
                    <a:pt x="570" y="99"/>
                  </a:lnTo>
                  <a:lnTo>
                    <a:pt x="589" y="87"/>
                  </a:lnTo>
                  <a:lnTo>
                    <a:pt x="605" y="74"/>
                  </a:lnTo>
                  <a:lnTo>
                    <a:pt x="623" y="60"/>
                  </a:lnTo>
                  <a:lnTo>
                    <a:pt x="638" y="45"/>
                  </a:lnTo>
                  <a:lnTo>
                    <a:pt x="654" y="29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4" y="7"/>
                  </a:lnTo>
                  <a:lnTo>
                    <a:pt x="680" y="3"/>
                  </a:lnTo>
                  <a:lnTo>
                    <a:pt x="687" y="1"/>
                  </a:lnTo>
                  <a:lnTo>
                    <a:pt x="694" y="0"/>
                  </a:lnTo>
                  <a:lnTo>
                    <a:pt x="702" y="1"/>
                  </a:lnTo>
                  <a:lnTo>
                    <a:pt x="709" y="3"/>
                  </a:lnTo>
                  <a:lnTo>
                    <a:pt x="715" y="7"/>
                  </a:lnTo>
                  <a:lnTo>
                    <a:pt x="720" y="12"/>
                  </a:lnTo>
                  <a:lnTo>
                    <a:pt x="720" y="12"/>
                  </a:lnTo>
                  <a:lnTo>
                    <a:pt x="735" y="29"/>
                  </a:lnTo>
                  <a:lnTo>
                    <a:pt x="750" y="45"/>
                  </a:lnTo>
                  <a:lnTo>
                    <a:pt x="767" y="60"/>
                  </a:lnTo>
                  <a:lnTo>
                    <a:pt x="783" y="74"/>
                  </a:lnTo>
                  <a:lnTo>
                    <a:pt x="800" y="87"/>
                  </a:lnTo>
                  <a:lnTo>
                    <a:pt x="818" y="99"/>
                  </a:lnTo>
                  <a:lnTo>
                    <a:pt x="837" y="110"/>
                  </a:lnTo>
                  <a:lnTo>
                    <a:pt x="856" y="120"/>
                  </a:lnTo>
                  <a:lnTo>
                    <a:pt x="875" y="128"/>
                  </a:lnTo>
                  <a:lnTo>
                    <a:pt x="896" y="137"/>
                  </a:lnTo>
                  <a:lnTo>
                    <a:pt x="917" y="143"/>
                  </a:lnTo>
                  <a:lnTo>
                    <a:pt x="937" y="148"/>
                  </a:lnTo>
                  <a:lnTo>
                    <a:pt x="958" y="152"/>
                  </a:lnTo>
                  <a:lnTo>
                    <a:pt x="980" y="155"/>
                  </a:lnTo>
                  <a:lnTo>
                    <a:pt x="1002" y="157"/>
                  </a:lnTo>
                  <a:lnTo>
                    <a:pt x="1024" y="158"/>
                  </a:lnTo>
                  <a:lnTo>
                    <a:pt x="1024" y="158"/>
                  </a:lnTo>
                  <a:lnTo>
                    <a:pt x="1043" y="157"/>
                  </a:lnTo>
                  <a:lnTo>
                    <a:pt x="1062" y="156"/>
                  </a:lnTo>
                  <a:lnTo>
                    <a:pt x="1080" y="154"/>
                  </a:lnTo>
                  <a:lnTo>
                    <a:pt x="1099" y="151"/>
                  </a:lnTo>
                  <a:lnTo>
                    <a:pt x="1118" y="147"/>
                  </a:lnTo>
                  <a:lnTo>
                    <a:pt x="1136" y="143"/>
                  </a:lnTo>
                  <a:lnTo>
                    <a:pt x="1155" y="137"/>
                  </a:lnTo>
                  <a:lnTo>
                    <a:pt x="1173" y="129"/>
                  </a:lnTo>
                  <a:lnTo>
                    <a:pt x="1193" y="122"/>
                  </a:lnTo>
                  <a:lnTo>
                    <a:pt x="1213" y="114"/>
                  </a:lnTo>
                  <a:lnTo>
                    <a:pt x="1232" y="103"/>
                  </a:lnTo>
                  <a:lnTo>
                    <a:pt x="1252" y="93"/>
                  </a:lnTo>
                  <a:lnTo>
                    <a:pt x="1273" y="82"/>
                  </a:lnTo>
                  <a:lnTo>
                    <a:pt x="1293" y="68"/>
                  </a:lnTo>
                  <a:lnTo>
                    <a:pt x="1315" y="55"/>
                  </a:lnTo>
                  <a:lnTo>
                    <a:pt x="1337" y="40"/>
                  </a:lnTo>
                  <a:lnTo>
                    <a:pt x="1337" y="40"/>
                  </a:lnTo>
                  <a:lnTo>
                    <a:pt x="1341" y="38"/>
                  </a:lnTo>
                  <a:lnTo>
                    <a:pt x="1345" y="36"/>
                  </a:lnTo>
                  <a:lnTo>
                    <a:pt x="1354" y="34"/>
                  </a:lnTo>
                  <a:lnTo>
                    <a:pt x="1363" y="35"/>
                  </a:lnTo>
                  <a:lnTo>
                    <a:pt x="1367" y="36"/>
                  </a:lnTo>
                  <a:lnTo>
                    <a:pt x="1371" y="38"/>
                  </a:lnTo>
                  <a:lnTo>
                    <a:pt x="1371" y="38"/>
                  </a:lnTo>
                  <a:lnTo>
                    <a:pt x="1375" y="40"/>
                  </a:lnTo>
                  <a:lnTo>
                    <a:pt x="1378" y="43"/>
                  </a:lnTo>
                  <a:lnTo>
                    <a:pt x="1384" y="50"/>
                  </a:lnTo>
                  <a:lnTo>
                    <a:pt x="1388" y="58"/>
                  </a:lnTo>
                  <a:lnTo>
                    <a:pt x="1389" y="63"/>
                  </a:lnTo>
                  <a:lnTo>
                    <a:pt x="1389" y="67"/>
                  </a:lnTo>
                  <a:lnTo>
                    <a:pt x="1389" y="1047"/>
                  </a:lnTo>
                  <a:lnTo>
                    <a:pt x="1389" y="1047"/>
                  </a:lnTo>
                  <a:lnTo>
                    <a:pt x="1388" y="1055"/>
                  </a:lnTo>
                  <a:lnTo>
                    <a:pt x="1388" y="1055"/>
                  </a:lnTo>
                  <a:lnTo>
                    <a:pt x="1386" y="1061"/>
                  </a:lnTo>
                  <a:lnTo>
                    <a:pt x="1380" y="1076"/>
                  </a:lnTo>
                  <a:lnTo>
                    <a:pt x="1372" y="1096"/>
                  </a:lnTo>
                  <a:lnTo>
                    <a:pt x="1360" y="1121"/>
                  </a:lnTo>
                  <a:lnTo>
                    <a:pt x="1343" y="1152"/>
                  </a:lnTo>
                  <a:lnTo>
                    <a:pt x="1333" y="1169"/>
                  </a:lnTo>
                  <a:lnTo>
                    <a:pt x="1321" y="1187"/>
                  </a:lnTo>
                  <a:lnTo>
                    <a:pt x="1308" y="1205"/>
                  </a:lnTo>
                  <a:lnTo>
                    <a:pt x="1293" y="1225"/>
                  </a:lnTo>
                  <a:lnTo>
                    <a:pt x="1278" y="1245"/>
                  </a:lnTo>
                  <a:lnTo>
                    <a:pt x="1260" y="1265"/>
                  </a:lnTo>
                  <a:lnTo>
                    <a:pt x="1241" y="1286"/>
                  </a:lnTo>
                  <a:lnTo>
                    <a:pt x="1220" y="1308"/>
                  </a:lnTo>
                  <a:lnTo>
                    <a:pt x="1197" y="1328"/>
                  </a:lnTo>
                  <a:lnTo>
                    <a:pt x="1172" y="1350"/>
                  </a:lnTo>
                  <a:lnTo>
                    <a:pt x="1146" y="1372"/>
                  </a:lnTo>
                  <a:lnTo>
                    <a:pt x="1117" y="1394"/>
                  </a:lnTo>
                  <a:lnTo>
                    <a:pt x="1085" y="1415"/>
                  </a:lnTo>
                  <a:lnTo>
                    <a:pt x="1053" y="1436"/>
                  </a:lnTo>
                  <a:lnTo>
                    <a:pt x="1018" y="1458"/>
                  </a:lnTo>
                  <a:lnTo>
                    <a:pt x="980" y="1477"/>
                  </a:lnTo>
                  <a:lnTo>
                    <a:pt x="941" y="1497"/>
                  </a:lnTo>
                  <a:lnTo>
                    <a:pt x="898" y="1517"/>
                  </a:lnTo>
                  <a:lnTo>
                    <a:pt x="854" y="1535"/>
                  </a:lnTo>
                  <a:lnTo>
                    <a:pt x="806" y="1553"/>
                  </a:lnTo>
                  <a:lnTo>
                    <a:pt x="756" y="1569"/>
                  </a:lnTo>
                  <a:lnTo>
                    <a:pt x="704" y="1585"/>
                  </a:lnTo>
                  <a:lnTo>
                    <a:pt x="704" y="1585"/>
                  </a:lnTo>
                  <a:lnTo>
                    <a:pt x="694" y="1586"/>
                  </a:lnTo>
                  <a:lnTo>
                    <a:pt x="694" y="1586"/>
                  </a:lnTo>
                  <a:close/>
                  <a:moveTo>
                    <a:pt x="66" y="1042"/>
                  </a:moveTo>
                  <a:lnTo>
                    <a:pt x="66" y="1042"/>
                  </a:lnTo>
                  <a:lnTo>
                    <a:pt x="69" y="1051"/>
                  </a:lnTo>
                  <a:lnTo>
                    <a:pt x="76" y="1067"/>
                  </a:lnTo>
                  <a:lnTo>
                    <a:pt x="86" y="1087"/>
                  </a:lnTo>
                  <a:lnTo>
                    <a:pt x="99" y="1111"/>
                  </a:lnTo>
                  <a:lnTo>
                    <a:pt x="117" y="1140"/>
                  </a:lnTo>
                  <a:lnTo>
                    <a:pt x="139" y="1171"/>
                  </a:lnTo>
                  <a:lnTo>
                    <a:pt x="151" y="1188"/>
                  </a:lnTo>
                  <a:lnTo>
                    <a:pt x="165" y="1205"/>
                  </a:lnTo>
                  <a:lnTo>
                    <a:pt x="181" y="1223"/>
                  </a:lnTo>
                  <a:lnTo>
                    <a:pt x="198" y="1240"/>
                  </a:lnTo>
                  <a:lnTo>
                    <a:pt x="216" y="1259"/>
                  </a:lnTo>
                  <a:lnTo>
                    <a:pt x="236" y="1278"/>
                  </a:lnTo>
                  <a:lnTo>
                    <a:pt x="257" y="1296"/>
                  </a:lnTo>
                  <a:lnTo>
                    <a:pt x="279" y="1315"/>
                  </a:lnTo>
                  <a:lnTo>
                    <a:pt x="304" y="1334"/>
                  </a:lnTo>
                  <a:lnTo>
                    <a:pt x="330" y="1352"/>
                  </a:lnTo>
                  <a:lnTo>
                    <a:pt x="358" y="1371"/>
                  </a:lnTo>
                  <a:lnTo>
                    <a:pt x="387" y="1389"/>
                  </a:lnTo>
                  <a:lnTo>
                    <a:pt x="419" y="1407"/>
                  </a:lnTo>
                  <a:lnTo>
                    <a:pt x="452" y="1425"/>
                  </a:lnTo>
                  <a:lnTo>
                    <a:pt x="487" y="1442"/>
                  </a:lnTo>
                  <a:lnTo>
                    <a:pt x="525" y="1459"/>
                  </a:lnTo>
                  <a:lnTo>
                    <a:pt x="564" y="1475"/>
                  </a:lnTo>
                  <a:lnTo>
                    <a:pt x="605" y="1491"/>
                  </a:lnTo>
                  <a:lnTo>
                    <a:pt x="649" y="1505"/>
                  </a:lnTo>
                  <a:lnTo>
                    <a:pt x="694" y="1519"/>
                  </a:lnTo>
                  <a:lnTo>
                    <a:pt x="694" y="1519"/>
                  </a:lnTo>
                  <a:lnTo>
                    <a:pt x="740" y="1505"/>
                  </a:lnTo>
                  <a:lnTo>
                    <a:pt x="783" y="1491"/>
                  </a:lnTo>
                  <a:lnTo>
                    <a:pt x="825" y="1475"/>
                  </a:lnTo>
                  <a:lnTo>
                    <a:pt x="864" y="1459"/>
                  </a:lnTo>
                  <a:lnTo>
                    <a:pt x="901" y="1442"/>
                  </a:lnTo>
                  <a:lnTo>
                    <a:pt x="936" y="1425"/>
                  </a:lnTo>
                  <a:lnTo>
                    <a:pt x="970" y="1407"/>
                  </a:lnTo>
                  <a:lnTo>
                    <a:pt x="1002" y="1389"/>
                  </a:lnTo>
                  <a:lnTo>
                    <a:pt x="1031" y="1371"/>
                  </a:lnTo>
                  <a:lnTo>
                    <a:pt x="1059" y="1352"/>
                  </a:lnTo>
                  <a:lnTo>
                    <a:pt x="1084" y="1334"/>
                  </a:lnTo>
                  <a:lnTo>
                    <a:pt x="1109" y="1315"/>
                  </a:lnTo>
                  <a:lnTo>
                    <a:pt x="1132" y="1296"/>
                  </a:lnTo>
                  <a:lnTo>
                    <a:pt x="1153" y="1278"/>
                  </a:lnTo>
                  <a:lnTo>
                    <a:pt x="1172" y="1259"/>
                  </a:lnTo>
                  <a:lnTo>
                    <a:pt x="1191" y="1240"/>
                  </a:lnTo>
                  <a:lnTo>
                    <a:pt x="1208" y="1223"/>
                  </a:lnTo>
                  <a:lnTo>
                    <a:pt x="1223" y="1205"/>
                  </a:lnTo>
                  <a:lnTo>
                    <a:pt x="1238" y="1188"/>
                  </a:lnTo>
                  <a:lnTo>
                    <a:pt x="1250" y="1171"/>
                  </a:lnTo>
                  <a:lnTo>
                    <a:pt x="1272" y="1140"/>
                  </a:lnTo>
                  <a:lnTo>
                    <a:pt x="1289" y="1111"/>
                  </a:lnTo>
                  <a:lnTo>
                    <a:pt x="1303" y="1087"/>
                  </a:lnTo>
                  <a:lnTo>
                    <a:pt x="1312" y="1067"/>
                  </a:lnTo>
                  <a:lnTo>
                    <a:pt x="1319" y="1051"/>
                  </a:lnTo>
                  <a:lnTo>
                    <a:pt x="1322" y="1042"/>
                  </a:lnTo>
                  <a:lnTo>
                    <a:pt x="1322" y="128"/>
                  </a:lnTo>
                  <a:lnTo>
                    <a:pt x="1322" y="128"/>
                  </a:lnTo>
                  <a:lnTo>
                    <a:pt x="1283" y="152"/>
                  </a:lnTo>
                  <a:lnTo>
                    <a:pt x="1263" y="161"/>
                  </a:lnTo>
                  <a:lnTo>
                    <a:pt x="1245" y="172"/>
                  </a:lnTo>
                  <a:lnTo>
                    <a:pt x="1226" y="180"/>
                  </a:lnTo>
                  <a:lnTo>
                    <a:pt x="1208" y="188"/>
                  </a:lnTo>
                  <a:lnTo>
                    <a:pt x="1189" y="194"/>
                  </a:lnTo>
                  <a:lnTo>
                    <a:pt x="1170" y="201"/>
                  </a:lnTo>
                  <a:lnTo>
                    <a:pt x="1152" y="207"/>
                  </a:lnTo>
                  <a:lnTo>
                    <a:pt x="1134" y="211"/>
                  </a:lnTo>
                  <a:lnTo>
                    <a:pt x="1115" y="215"/>
                  </a:lnTo>
                  <a:lnTo>
                    <a:pt x="1097" y="218"/>
                  </a:lnTo>
                  <a:lnTo>
                    <a:pt x="1079" y="221"/>
                  </a:lnTo>
                  <a:lnTo>
                    <a:pt x="1061" y="222"/>
                  </a:lnTo>
                  <a:lnTo>
                    <a:pt x="1042" y="223"/>
                  </a:lnTo>
                  <a:lnTo>
                    <a:pt x="1024" y="224"/>
                  </a:lnTo>
                  <a:lnTo>
                    <a:pt x="1024" y="224"/>
                  </a:lnTo>
                  <a:lnTo>
                    <a:pt x="1001" y="223"/>
                  </a:lnTo>
                  <a:lnTo>
                    <a:pt x="978" y="221"/>
                  </a:lnTo>
                  <a:lnTo>
                    <a:pt x="954" y="219"/>
                  </a:lnTo>
                  <a:lnTo>
                    <a:pt x="931" y="215"/>
                  </a:lnTo>
                  <a:lnTo>
                    <a:pt x="910" y="210"/>
                  </a:lnTo>
                  <a:lnTo>
                    <a:pt x="888" y="203"/>
                  </a:lnTo>
                  <a:lnTo>
                    <a:pt x="866" y="195"/>
                  </a:lnTo>
                  <a:lnTo>
                    <a:pt x="844" y="187"/>
                  </a:lnTo>
                  <a:lnTo>
                    <a:pt x="824" y="178"/>
                  </a:lnTo>
                  <a:lnTo>
                    <a:pt x="803" y="167"/>
                  </a:lnTo>
                  <a:lnTo>
                    <a:pt x="783" y="155"/>
                  </a:lnTo>
                  <a:lnTo>
                    <a:pt x="765" y="143"/>
                  </a:lnTo>
                  <a:lnTo>
                    <a:pt x="746" y="129"/>
                  </a:lnTo>
                  <a:lnTo>
                    <a:pt x="728" y="115"/>
                  </a:lnTo>
                  <a:lnTo>
                    <a:pt x="711" y="99"/>
                  </a:lnTo>
                  <a:lnTo>
                    <a:pt x="694" y="83"/>
                  </a:lnTo>
                  <a:lnTo>
                    <a:pt x="694" y="83"/>
                  </a:lnTo>
                  <a:lnTo>
                    <a:pt x="678" y="99"/>
                  </a:lnTo>
                  <a:lnTo>
                    <a:pt x="660" y="115"/>
                  </a:lnTo>
                  <a:lnTo>
                    <a:pt x="643" y="129"/>
                  </a:lnTo>
                  <a:lnTo>
                    <a:pt x="624" y="143"/>
                  </a:lnTo>
                  <a:lnTo>
                    <a:pt x="605" y="155"/>
                  </a:lnTo>
                  <a:lnTo>
                    <a:pt x="586" y="167"/>
                  </a:lnTo>
                  <a:lnTo>
                    <a:pt x="565" y="178"/>
                  </a:lnTo>
                  <a:lnTo>
                    <a:pt x="544" y="187"/>
                  </a:lnTo>
                  <a:lnTo>
                    <a:pt x="524" y="195"/>
                  </a:lnTo>
                  <a:lnTo>
                    <a:pt x="502" y="203"/>
                  </a:lnTo>
                  <a:lnTo>
                    <a:pt x="479" y="210"/>
                  </a:lnTo>
                  <a:lnTo>
                    <a:pt x="457" y="215"/>
                  </a:lnTo>
                  <a:lnTo>
                    <a:pt x="435" y="219"/>
                  </a:lnTo>
                  <a:lnTo>
                    <a:pt x="411" y="221"/>
                  </a:lnTo>
                  <a:lnTo>
                    <a:pt x="388" y="223"/>
                  </a:lnTo>
                  <a:lnTo>
                    <a:pt x="364" y="224"/>
                  </a:lnTo>
                  <a:lnTo>
                    <a:pt x="364" y="224"/>
                  </a:lnTo>
                  <a:lnTo>
                    <a:pt x="347" y="223"/>
                  </a:lnTo>
                  <a:lnTo>
                    <a:pt x="328" y="222"/>
                  </a:lnTo>
                  <a:lnTo>
                    <a:pt x="309" y="221"/>
                  </a:lnTo>
                  <a:lnTo>
                    <a:pt x="292" y="218"/>
                  </a:lnTo>
                  <a:lnTo>
                    <a:pt x="273" y="215"/>
                  </a:lnTo>
                  <a:lnTo>
                    <a:pt x="256" y="211"/>
                  </a:lnTo>
                  <a:lnTo>
                    <a:pt x="237" y="207"/>
                  </a:lnTo>
                  <a:lnTo>
                    <a:pt x="218" y="201"/>
                  </a:lnTo>
                  <a:lnTo>
                    <a:pt x="200" y="194"/>
                  </a:lnTo>
                  <a:lnTo>
                    <a:pt x="181" y="188"/>
                  </a:lnTo>
                  <a:lnTo>
                    <a:pt x="162" y="180"/>
                  </a:lnTo>
                  <a:lnTo>
                    <a:pt x="144" y="172"/>
                  </a:lnTo>
                  <a:lnTo>
                    <a:pt x="125" y="161"/>
                  </a:lnTo>
                  <a:lnTo>
                    <a:pt x="105" y="152"/>
                  </a:lnTo>
                  <a:lnTo>
                    <a:pt x="66" y="128"/>
                  </a:lnTo>
                  <a:lnTo>
                    <a:pt x="66" y="10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fee89ec9e9_0_58"/>
            <p:cNvSpPr/>
            <p:nvPr/>
          </p:nvSpPr>
          <p:spPr>
            <a:xfrm>
              <a:off x="7105650" y="4043363"/>
              <a:ext cx="141288" cy="217488"/>
            </a:xfrm>
            <a:custGeom>
              <a:rect b="b" l="l" r="r" t="t"/>
              <a:pathLst>
                <a:path extrusionOk="0" h="956" w="623">
                  <a:moveTo>
                    <a:pt x="65" y="956"/>
                  </a:moveTo>
                  <a:lnTo>
                    <a:pt x="65" y="956"/>
                  </a:lnTo>
                  <a:lnTo>
                    <a:pt x="60" y="956"/>
                  </a:lnTo>
                  <a:lnTo>
                    <a:pt x="56" y="955"/>
                  </a:lnTo>
                  <a:lnTo>
                    <a:pt x="52" y="953"/>
                  </a:lnTo>
                  <a:lnTo>
                    <a:pt x="47" y="951"/>
                  </a:lnTo>
                  <a:lnTo>
                    <a:pt x="47" y="951"/>
                  </a:lnTo>
                  <a:lnTo>
                    <a:pt x="43" y="948"/>
                  </a:lnTo>
                  <a:lnTo>
                    <a:pt x="38" y="944"/>
                  </a:lnTo>
                  <a:lnTo>
                    <a:pt x="35" y="938"/>
                  </a:lnTo>
                  <a:lnTo>
                    <a:pt x="33" y="933"/>
                  </a:lnTo>
                  <a:lnTo>
                    <a:pt x="32" y="928"/>
                  </a:lnTo>
                  <a:lnTo>
                    <a:pt x="32" y="922"/>
                  </a:lnTo>
                  <a:lnTo>
                    <a:pt x="32" y="917"/>
                  </a:lnTo>
                  <a:lnTo>
                    <a:pt x="34" y="910"/>
                  </a:lnTo>
                  <a:lnTo>
                    <a:pt x="184" y="529"/>
                  </a:lnTo>
                  <a:lnTo>
                    <a:pt x="33" y="529"/>
                  </a:lnTo>
                  <a:lnTo>
                    <a:pt x="33" y="529"/>
                  </a:lnTo>
                  <a:lnTo>
                    <a:pt x="25" y="528"/>
                  </a:lnTo>
                  <a:lnTo>
                    <a:pt x="17" y="525"/>
                  </a:lnTo>
                  <a:lnTo>
                    <a:pt x="10" y="519"/>
                  </a:lnTo>
                  <a:lnTo>
                    <a:pt x="5" y="512"/>
                  </a:lnTo>
                  <a:lnTo>
                    <a:pt x="5" y="512"/>
                  </a:lnTo>
                  <a:lnTo>
                    <a:pt x="1" y="504"/>
                  </a:lnTo>
                  <a:lnTo>
                    <a:pt x="0" y="496"/>
                  </a:lnTo>
                  <a:lnTo>
                    <a:pt x="1" y="487"/>
                  </a:lnTo>
                  <a:lnTo>
                    <a:pt x="4" y="479"/>
                  </a:lnTo>
                  <a:lnTo>
                    <a:pt x="267" y="17"/>
                  </a:lnTo>
                  <a:lnTo>
                    <a:pt x="267" y="17"/>
                  </a:lnTo>
                  <a:lnTo>
                    <a:pt x="272" y="9"/>
                  </a:lnTo>
                  <a:lnTo>
                    <a:pt x="280" y="4"/>
                  </a:lnTo>
                  <a:lnTo>
                    <a:pt x="287" y="1"/>
                  </a:lnTo>
                  <a:lnTo>
                    <a:pt x="296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49" y="1"/>
                  </a:lnTo>
                  <a:lnTo>
                    <a:pt x="556" y="4"/>
                  </a:lnTo>
                  <a:lnTo>
                    <a:pt x="563" y="9"/>
                  </a:lnTo>
                  <a:lnTo>
                    <a:pt x="568" y="17"/>
                  </a:lnTo>
                  <a:lnTo>
                    <a:pt x="568" y="17"/>
                  </a:lnTo>
                  <a:lnTo>
                    <a:pt x="571" y="25"/>
                  </a:lnTo>
                  <a:lnTo>
                    <a:pt x="572" y="33"/>
                  </a:lnTo>
                  <a:lnTo>
                    <a:pt x="571" y="41"/>
                  </a:lnTo>
                  <a:lnTo>
                    <a:pt x="567" y="50"/>
                  </a:lnTo>
                  <a:lnTo>
                    <a:pt x="399" y="330"/>
                  </a:lnTo>
                  <a:lnTo>
                    <a:pt x="590" y="330"/>
                  </a:lnTo>
                  <a:lnTo>
                    <a:pt x="590" y="330"/>
                  </a:lnTo>
                  <a:lnTo>
                    <a:pt x="594" y="330"/>
                  </a:lnTo>
                  <a:lnTo>
                    <a:pt x="599" y="331"/>
                  </a:lnTo>
                  <a:lnTo>
                    <a:pt x="603" y="333"/>
                  </a:lnTo>
                  <a:lnTo>
                    <a:pt x="608" y="335"/>
                  </a:lnTo>
                  <a:lnTo>
                    <a:pt x="612" y="338"/>
                  </a:lnTo>
                  <a:lnTo>
                    <a:pt x="615" y="341"/>
                  </a:lnTo>
                  <a:lnTo>
                    <a:pt x="618" y="346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55"/>
                  </a:lnTo>
                  <a:lnTo>
                    <a:pt x="623" y="359"/>
                  </a:lnTo>
                  <a:lnTo>
                    <a:pt x="623" y="364"/>
                  </a:lnTo>
                  <a:lnTo>
                    <a:pt x="622" y="369"/>
                  </a:lnTo>
                  <a:lnTo>
                    <a:pt x="621" y="374"/>
                  </a:lnTo>
                  <a:lnTo>
                    <a:pt x="619" y="378"/>
                  </a:lnTo>
                  <a:lnTo>
                    <a:pt x="617" y="382"/>
                  </a:lnTo>
                  <a:lnTo>
                    <a:pt x="614" y="386"/>
                  </a:lnTo>
                  <a:lnTo>
                    <a:pt x="89" y="946"/>
                  </a:lnTo>
                  <a:lnTo>
                    <a:pt x="89" y="946"/>
                  </a:lnTo>
                  <a:lnTo>
                    <a:pt x="84" y="950"/>
                  </a:lnTo>
                  <a:lnTo>
                    <a:pt x="78" y="954"/>
                  </a:lnTo>
                  <a:lnTo>
                    <a:pt x="72" y="955"/>
                  </a:lnTo>
                  <a:lnTo>
                    <a:pt x="65" y="956"/>
                  </a:lnTo>
                  <a:lnTo>
                    <a:pt x="65" y="956"/>
                  </a:lnTo>
                  <a:close/>
                  <a:moveTo>
                    <a:pt x="90" y="463"/>
                  </a:moveTo>
                  <a:lnTo>
                    <a:pt x="233" y="463"/>
                  </a:lnTo>
                  <a:lnTo>
                    <a:pt x="233" y="463"/>
                  </a:lnTo>
                  <a:lnTo>
                    <a:pt x="241" y="464"/>
                  </a:lnTo>
                  <a:lnTo>
                    <a:pt x="248" y="467"/>
                  </a:lnTo>
                  <a:lnTo>
                    <a:pt x="256" y="471"/>
                  </a:lnTo>
                  <a:lnTo>
                    <a:pt x="261" y="477"/>
                  </a:lnTo>
                  <a:lnTo>
                    <a:pt x="261" y="477"/>
                  </a:lnTo>
                  <a:lnTo>
                    <a:pt x="264" y="484"/>
                  </a:lnTo>
                  <a:lnTo>
                    <a:pt x="266" y="491"/>
                  </a:lnTo>
                  <a:lnTo>
                    <a:pt x="266" y="500"/>
                  </a:lnTo>
                  <a:lnTo>
                    <a:pt x="264" y="508"/>
                  </a:lnTo>
                  <a:lnTo>
                    <a:pt x="159" y="774"/>
                  </a:lnTo>
                  <a:lnTo>
                    <a:pt x="513" y="396"/>
                  </a:lnTo>
                  <a:lnTo>
                    <a:pt x="340" y="396"/>
                  </a:lnTo>
                  <a:lnTo>
                    <a:pt x="340" y="396"/>
                  </a:lnTo>
                  <a:lnTo>
                    <a:pt x="331" y="395"/>
                  </a:lnTo>
                  <a:lnTo>
                    <a:pt x="323" y="392"/>
                  </a:lnTo>
                  <a:lnTo>
                    <a:pt x="316" y="387"/>
                  </a:lnTo>
                  <a:lnTo>
                    <a:pt x="311" y="380"/>
                  </a:lnTo>
                  <a:lnTo>
                    <a:pt x="311" y="380"/>
                  </a:lnTo>
                  <a:lnTo>
                    <a:pt x="307" y="371"/>
                  </a:lnTo>
                  <a:lnTo>
                    <a:pt x="306" y="363"/>
                  </a:lnTo>
                  <a:lnTo>
                    <a:pt x="307" y="354"/>
                  </a:lnTo>
                  <a:lnTo>
                    <a:pt x="312" y="347"/>
                  </a:lnTo>
                  <a:lnTo>
                    <a:pt x="480" y="66"/>
                  </a:lnTo>
                  <a:lnTo>
                    <a:pt x="315" y="66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g1fee89ec9e9_0_58"/>
          <p:cNvGrpSpPr/>
          <p:nvPr/>
        </p:nvGrpSpPr>
        <p:grpSpPr>
          <a:xfrm>
            <a:off x="6579288" y="4802336"/>
            <a:ext cx="491928" cy="563976"/>
            <a:chOff x="3411538" y="4687888"/>
            <a:chExt cx="314325" cy="360363"/>
          </a:xfrm>
        </p:grpSpPr>
        <p:sp>
          <p:nvSpPr>
            <p:cNvPr id="775" name="Google Shape;775;g1fee89ec9e9_0_58"/>
            <p:cNvSpPr/>
            <p:nvPr/>
          </p:nvSpPr>
          <p:spPr>
            <a:xfrm>
              <a:off x="3411538" y="4687888"/>
              <a:ext cx="314325" cy="360363"/>
            </a:xfrm>
            <a:custGeom>
              <a:rect b="b" l="l" r="r" t="t"/>
              <a:pathLst>
                <a:path extrusionOk="0" h="1586" w="1389">
                  <a:moveTo>
                    <a:pt x="695" y="1586"/>
                  </a:moveTo>
                  <a:lnTo>
                    <a:pt x="695" y="1586"/>
                  </a:lnTo>
                  <a:lnTo>
                    <a:pt x="686" y="1585"/>
                  </a:lnTo>
                  <a:lnTo>
                    <a:pt x="686" y="1585"/>
                  </a:lnTo>
                  <a:lnTo>
                    <a:pt x="634" y="1569"/>
                  </a:lnTo>
                  <a:lnTo>
                    <a:pt x="583" y="1553"/>
                  </a:lnTo>
                  <a:lnTo>
                    <a:pt x="536" y="1535"/>
                  </a:lnTo>
                  <a:lnTo>
                    <a:pt x="491" y="1517"/>
                  </a:lnTo>
                  <a:lnTo>
                    <a:pt x="448" y="1497"/>
                  </a:lnTo>
                  <a:lnTo>
                    <a:pt x="409" y="1477"/>
                  </a:lnTo>
                  <a:lnTo>
                    <a:pt x="372" y="1457"/>
                  </a:lnTo>
                  <a:lnTo>
                    <a:pt x="336" y="1436"/>
                  </a:lnTo>
                  <a:lnTo>
                    <a:pt x="303" y="1415"/>
                  </a:lnTo>
                  <a:lnTo>
                    <a:pt x="272" y="1394"/>
                  </a:lnTo>
                  <a:lnTo>
                    <a:pt x="243" y="1372"/>
                  </a:lnTo>
                  <a:lnTo>
                    <a:pt x="216" y="1351"/>
                  </a:lnTo>
                  <a:lnTo>
                    <a:pt x="192" y="1329"/>
                  </a:lnTo>
                  <a:lnTo>
                    <a:pt x="169" y="1308"/>
                  </a:lnTo>
                  <a:lnTo>
                    <a:pt x="148" y="1287"/>
                  </a:lnTo>
                  <a:lnTo>
                    <a:pt x="128" y="1266"/>
                  </a:lnTo>
                  <a:lnTo>
                    <a:pt x="111" y="1246"/>
                  </a:lnTo>
                  <a:lnTo>
                    <a:pt x="95" y="1226"/>
                  </a:lnTo>
                  <a:lnTo>
                    <a:pt x="81" y="1206"/>
                  </a:lnTo>
                  <a:lnTo>
                    <a:pt x="67" y="1188"/>
                  </a:lnTo>
                  <a:lnTo>
                    <a:pt x="56" y="1170"/>
                  </a:lnTo>
                  <a:lnTo>
                    <a:pt x="46" y="1154"/>
                  </a:lnTo>
                  <a:lnTo>
                    <a:pt x="29" y="1123"/>
                  </a:lnTo>
                  <a:lnTo>
                    <a:pt x="17" y="1098"/>
                  </a:lnTo>
                  <a:lnTo>
                    <a:pt x="8" y="1077"/>
                  </a:lnTo>
                  <a:lnTo>
                    <a:pt x="3" y="1064"/>
                  </a:lnTo>
                  <a:lnTo>
                    <a:pt x="1" y="1056"/>
                  </a:lnTo>
                  <a:lnTo>
                    <a:pt x="1" y="1056"/>
                  </a:lnTo>
                  <a:lnTo>
                    <a:pt x="0" y="104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5" y="52"/>
                  </a:lnTo>
                  <a:lnTo>
                    <a:pt x="11" y="45"/>
                  </a:lnTo>
                  <a:lnTo>
                    <a:pt x="15" y="41"/>
                  </a:lnTo>
                  <a:lnTo>
                    <a:pt x="18" y="39"/>
                  </a:lnTo>
                  <a:lnTo>
                    <a:pt x="18" y="39"/>
                  </a:lnTo>
                  <a:lnTo>
                    <a:pt x="22" y="37"/>
                  </a:lnTo>
                  <a:lnTo>
                    <a:pt x="27" y="36"/>
                  </a:lnTo>
                  <a:lnTo>
                    <a:pt x="35" y="35"/>
                  </a:lnTo>
                  <a:lnTo>
                    <a:pt x="45" y="37"/>
                  </a:lnTo>
                  <a:lnTo>
                    <a:pt x="49" y="39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74" y="56"/>
                  </a:lnTo>
                  <a:lnTo>
                    <a:pt x="94" y="69"/>
                  </a:lnTo>
                  <a:lnTo>
                    <a:pt x="115" y="82"/>
                  </a:lnTo>
                  <a:lnTo>
                    <a:pt x="136" y="94"/>
                  </a:lnTo>
                  <a:lnTo>
                    <a:pt x="155" y="105"/>
                  </a:lnTo>
                  <a:lnTo>
                    <a:pt x="175" y="114"/>
                  </a:lnTo>
                  <a:lnTo>
                    <a:pt x="195" y="122"/>
                  </a:lnTo>
                  <a:lnTo>
                    <a:pt x="213" y="130"/>
                  </a:lnTo>
                  <a:lnTo>
                    <a:pt x="233" y="137"/>
                  </a:lnTo>
                  <a:lnTo>
                    <a:pt x="252" y="143"/>
                  </a:lnTo>
                  <a:lnTo>
                    <a:pt x="270" y="147"/>
                  </a:lnTo>
                  <a:lnTo>
                    <a:pt x="290" y="151"/>
                  </a:lnTo>
                  <a:lnTo>
                    <a:pt x="309" y="154"/>
                  </a:lnTo>
                  <a:lnTo>
                    <a:pt x="327" y="156"/>
                  </a:lnTo>
                  <a:lnTo>
                    <a:pt x="346" y="157"/>
                  </a:lnTo>
                  <a:lnTo>
                    <a:pt x="364" y="158"/>
                  </a:lnTo>
                  <a:lnTo>
                    <a:pt x="364" y="158"/>
                  </a:lnTo>
                  <a:lnTo>
                    <a:pt x="387" y="157"/>
                  </a:lnTo>
                  <a:lnTo>
                    <a:pt x="409" y="155"/>
                  </a:lnTo>
                  <a:lnTo>
                    <a:pt x="431" y="152"/>
                  </a:lnTo>
                  <a:lnTo>
                    <a:pt x="451" y="148"/>
                  </a:lnTo>
                  <a:lnTo>
                    <a:pt x="472" y="143"/>
                  </a:lnTo>
                  <a:lnTo>
                    <a:pt x="493" y="137"/>
                  </a:lnTo>
                  <a:lnTo>
                    <a:pt x="513" y="128"/>
                  </a:lnTo>
                  <a:lnTo>
                    <a:pt x="533" y="120"/>
                  </a:lnTo>
                  <a:lnTo>
                    <a:pt x="552" y="110"/>
                  </a:lnTo>
                  <a:lnTo>
                    <a:pt x="570" y="99"/>
                  </a:lnTo>
                  <a:lnTo>
                    <a:pt x="589" y="87"/>
                  </a:lnTo>
                  <a:lnTo>
                    <a:pt x="606" y="73"/>
                  </a:lnTo>
                  <a:lnTo>
                    <a:pt x="623" y="60"/>
                  </a:lnTo>
                  <a:lnTo>
                    <a:pt x="639" y="45"/>
                  </a:lnTo>
                  <a:lnTo>
                    <a:pt x="654" y="29"/>
                  </a:lnTo>
                  <a:lnTo>
                    <a:pt x="669" y="11"/>
                  </a:lnTo>
                  <a:lnTo>
                    <a:pt x="669" y="11"/>
                  </a:lnTo>
                  <a:lnTo>
                    <a:pt x="674" y="6"/>
                  </a:lnTo>
                  <a:lnTo>
                    <a:pt x="680" y="3"/>
                  </a:lnTo>
                  <a:lnTo>
                    <a:pt x="687" y="1"/>
                  </a:lnTo>
                  <a:lnTo>
                    <a:pt x="695" y="0"/>
                  </a:lnTo>
                  <a:lnTo>
                    <a:pt x="702" y="1"/>
                  </a:lnTo>
                  <a:lnTo>
                    <a:pt x="709" y="3"/>
                  </a:lnTo>
                  <a:lnTo>
                    <a:pt x="715" y="6"/>
                  </a:lnTo>
                  <a:lnTo>
                    <a:pt x="721" y="11"/>
                  </a:lnTo>
                  <a:lnTo>
                    <a:pt x="721" y="11"/>
                  </a:lnTo>
                  <a:lnTo>
                    <a:pt x="735" y="29"/>
                  </a:lnTo>
                  <a:lnTo>
                    <a:pt x="750" y="45"/>
                  </a:lnTo>
                  <a:lnTo>
                    <a:pt x="767" y="60"/>
                  </a:lnTo>
                  <a:lnTo>
                    <a:pt x="784" y="73"/>
                  </a:lnTo>
                  <a:lnTo>
                    <a:pt x="801" y="87"/>
                  </a:lnTo>
                  <a:lnTo>
                    <a:pt x="819" y="99"/>
                  </a:lnTo>
                  <a:lnTo>
                    <a:pt x="837" y="110"/>
                  </a:lnTo>
                  <a:lnTo>
                    <a:pt x="856" y="120"/>
                  </a:lnTo>
                  <a:lnTo>
                    <a:pt x="876" y="128"/>
                  </a:lnTo>
                  <a:lnTo>
                    <a:pt x="896" y="137"/>
                  </a:lnTo>
                  <a:lnTo>
                    <a:pt x="917" y="143"/>
                  </a:lnTo>
                  <a:lnTo>
                    <a:pt x="938" y="148"/>
                  </a:lnTo>
                  <a:lnTo>
                    <a:pt x="959" y="152"/>
                  </a:lnTo>
                  <a:lnTo>
                    <a:pt x="980" y="155"/>
                  </a:lnTo>
                  <a:lnTo>
                    <a:pt x="1002" y="157"/>
                  </a:lnTo>
                  <a:lnTo>
                    <a:pt x="1025" y="158"/>
                  </a:lnTo>
                  <a:lnTo>
                    <a:pt x="1025" y="158"/>
                  </a:lnTo>
                  <a:lnTo>
                    <a:pt x="1050" y="157"/>
                  </a:lnTo>
                  <a:lnTo>
                    <a:pt x="1072" y="154"/>
                  </a:lnTo>
                  <a:lnTo>
                    <a:pt x="1093" y="150"/>
                  </a:lnTo>
                  <a:lnTo>
                    <a:pt x="1114" y="144"/>
                  </a:lnTo>
                  <a:lnTo>
                    <a:pt x="1134" y="137"/>
                  </a:lnTo>
                  <a:lnTo>
                    <a:pt x="1155" y="127"/>
                  </a:lnTo>
                  <a:lnTo>
                    <a:pt x="1203" y="106"/>
                  </a:lnTo>
                  <a:lnTo>
                    <a:pt x="1203" y="106"/>
                  </a:lnTo>
                  <a:lnTo>
                    <a:pt x="1265" y="76"/>
                  </a:lnTo>
                  <a:lnTo>
                    <a:pt x="1301" y="59"/>
                  </a:lnTo>
                  <a:lnTo>
                    <a:pt x="1343" y="41"/>
                  </a:lnTo>
                  <a:lnTo>
                    <a:pt x="1343" y="41"/>
                  </a:lnTo>
                  <a:lnTo>
                    <a:pt x="1352" y="39"/>
                  </a:lnTo>
                  <a:lnTo>
                    <a:pt x="1359" y="39"/>
                  </a:lnTo>
                  <a:lnTo>
                    <a:pt x="1367" y="41"/>
                  </a:lnTo>
                  <a:lnTo>
                    <a:pt x="1374" y="46"/>
                  </a:lnTo>
                  <a:lnTo>
                    <a:pt x="1374" y="46"/>
                  </a:lnTo>
                  <a:lnTo>
                    <a:pt x="1381" y="51"/>
                  </a:lnTo>
                  <a:lnTo>
                    <a:pt x="1385" y="57"/>
                  </a:lnTo>
                  <a:lnTo>
                    <a:pt x="1388" y="64"/>
                  </a:lnTo>
                  <a:lnTo>
                    <a:pt x="1389" y="72"/>
                  </a:lnTo>
                  <a:lnTo>
                    <a:pt x="1389" y="1052"/>
                  </a:lnTo>
                  <a:lnTo>
                    <a:pt x="1389" y="1052"/>
                  </a:lnTo>
                  <a:lnTo>
                    <a:pt x="1388" y="1058"/>
                  </a:lnTo>
                  <a:lnTo>
                    <a:pt x="1386" y="1073"/>
                  </a:lnTo>
                  <a:lnTo>
                    <a:pt x="1381" y="1094"/>
                  </a:lnTo>
                  <a:lnTo>
                    <a:pt x="1371" y="1118"/>
                  </a:lnTo>
                  <a:lnTo>
                    <a:pt x="1366" y="1134"/>
                  </a:lnTo>
                  <a:lnTo>
                    <a:pt x="1359" y="1149"/>
                  </a:lnTo>
                  <a:lnTo>
                    <a:pt x="1351" y="1166"/>
                  </a:lnTo>
                  <a:lnTo>
                    <a:pt x="1341" y="1184"/>
                  </a:lnTo>
                  <a:lnTo>
                    <a:pt x="1330" y="1202"/>
                  </a:lnTo>
                  <a:lnTo>
                    <a:pt x="1318" y="1222"/>
                  </a:lnTo>
                  <a:lnTo>
                    <a:pt x="1303" y="1241"/>
                  </a:lnTo>
                  <a:lnTo>
                    <a:pt x="1287" y="1261"/>
                  </a:lnTo>
                  <a:lnTo>
                    <a:pt x="1269" y="1283"/>
                  </a:lnTo>
                  <a:lnTo>
                    <a:pt x="1248" y="1304"/>
                  </a:lnTo>
                  <a:lnTo>
                    <a:pt x="1226" y="1325"/>
                  </a:lnTo>
                  <a:lnTo>
                    <a:pt x="1203" y="1347"/>
                  </a:lnTo>
                  <a:lnTo>
                    <a:pt x="1176" y="1369"/>
                  </a:lnTo>
                  <a:lnTo>
                    <a:pt x="1147" y="1390"/>
                  </a:lnTo>
                  <a:lnTo>
                    <a:pt x="1116" y="1411"/>
                  </a:lnTo>
                  <a:lnTo>
                    <a:pt x="1082" y="1433"/>
                  </a:lnTo>
                  <a:lnTo>
                    <a:pt x="1044" y="1454"/>
                  </a:lnTo>
                  <a:lnTo>
                    <a:pt x="1005" y="1474"/>
                  </a:lnTo>
                  <a:lnTo>
                    <a:pt x="963" y="1495"/>
                  </a:lnTo>
                  <a:lnTo>
                    <a:pt x="917" y="1515"/>
                  </a:lnTo>
                  <a:lnTo>
                    <a:pt x="868" y="1533"/>
                  </a:lnTo>
                  <a:lnTo>
                    <a:pt x="817" y="1552"/>
                  </a:lnTo>
                  <a:lnTo>
                    <a:pt x="762" y="1568"/>
                  </a:lnTo>
                  <a:lnTo>
                    <a:pt x="703" y="1585"/>
                  </a:lnTo>
                  <a:lnTo>
                    <a:pt x="703" y="1585"/>
                  </a:lnTo>
                  <a:lnTo>
                    <a:pt x="695" y="1586"/>
                  </a:lnTo>
                  <a:lnTo>
                    <a:pt x="695" y="1586"/>
                  </a:lnTo>
                  <a:close/>
                  <a:moveTo>
                    <a:pt x="66" y="1043"/>
                  </a:moveTo>
                  <a:lnTo>
                    <a:pt x="66" y="1043"/>
                  </a:lnTo>
                  <a:lnTo>
                    <a:pt x="71" y="1052"/>
                  </a:lnTo>
                  <a:lnTo>
                    <a:pt x="77" y="1068"/>
                  </a:lnTo>
                  <a:lnTo>
                    <a:pt x="86" y="1088"/>
                  </a:lnTo>
                  <a:lnTo>
                    <a:pt x="100" y="1112"/>
                  </a:lnTo>
                  <a:lnTo>
                    <a:pt x="117" y="1141"/>
                  </a:lnTo>
                  <a:lnTo>
                    <a:pt x="139" y="1172"/>
                  </a:lnTo>
                  <a:lnTo>
                    <a:pt x="152" y="1189"/>
                  </a:lnTo>
                  <a:lnTo>
                    <a:pt x="166" y="1205"/>
                  </a:lnTo>
                  <a:lnTo>
                    <a:pt x="181" y="1223"/>
                  </a:lnTo>
                  <a:lnTo>
                    <a:pt x="198" y="1241"/>
                  </a:lnTo>
                  <a:lnTo>
                    <a:pt x="216" y="1259"/>
                  </a:lnTo>
                  <a:lnTo>
                    <a:pt x="236" y="1278"/>
                  </a:lnTo>
                  <a:lnTo>
                    <a:pt x="257" y="1296"/>
                  </a:lnTo>
                  <a:lnTo>
                    <a:pt x="280" y="1315"/>
                  </a:lnTo>
                  <a:lnTo>
                    <a:pt x="304" y="1334"/>
                  </a:lnTo>
                  <a:lnTo>
                    <a:pt x="330" y="1352"/>
                  </a:lnTo>
                  <a:lnTo>
                    <a:pt x="358" y="1371"/>
                  </a:lnTo>
                  <a:lnTo>
                    <a:pt x="388" y="1389"/>
                  </a:lnTo>
                  <a:lnTo>
                    <a:pt x="419" y="1407"/>
                  </a:lnTo>
                  <a:lnTo>
                    <a:pt x="452" y="1425"/>
                  </a:lnTo>
                  <a:lnTo>
                    <a:pt x="488" y="1442"/>
                  </a:lnTo>
                  <a:lnTo>
                    <a:pt x="525" y="1459"/>
                  </a:lnTo>
                  <a:lnTo>
                    <a:pt x="564" y="1475"/>
                  </a:lnTo>
                  <a:lnTo>
                    <a:pt x="606" y="1491"/>
                  </a:lnTo>
                  <a:lnTo>
                    <a:pt x="649" y="1505"/>
                  </a:lnTo>
                  <a:lnTo>
                    <a:pt x="695" y="1519"/>
                  </a:lnTo>
                  <a:lnTo>
                    <a:pt x="695" y="1519"/>
                  </a:lnTo>
                  <a:lnTo>
                    <a:pt x="748" y="1503"/>
                  </a:lnTo>
                  <a:lnTo>
                    <a:pt x="799" y="1488"/>
                  </a:lnTo>
                  <a:lnTo>
                    <a:pt x="846" y="1471"/>
                  </a:lnTo>
                  <a:lnTo>
                    <a:pt x="890" y="1454"/>
                  </a:lnTo>
                  <a:lnTo>
                    <a:pt x="932" y="1436"/>
                  </a:lnTo>
                  <a:lnTo>
                    <a:pt x="971" y="1417"/>
                  </a:lnTo>
                  <a:lnTo>
                    <a:pt x="1007" y="1399"/>
                  </a:lnTo>
                  <a:lnTo>
                    <a:pt x="1040" y="1379"/>
                  </a:lnTo>
                  <a:lnTo>
                    <a:pt x="1071" y="1360"/>
                  </a:lnTo>
                  <a:lnTo>
                    <a:pt x="1100" y="1341"/>
                  </a:lnTo>
                  <a:lnTo>
                    <a:pt x="1127" y="1321"/>
                  </a:lnTo>
                  <a:lnTo>
                    <a:pt x="1151" y="1301"/>
                  </a:lnTo>
                  <a:lnTo>
                    <a:pt x="1174" y="1282"/>
                  </a:lnTo>
                  <a:lnTo>
                    <a:pt x="1193" y="1263"/>
                  </a:lnTo>
                  <a:lnTo>
                    <a:pt x="1212" y="1245"/>
                  </a:lnTo>
                  <a:lnTo>
                    <a:pt x="1229" y="1226"/>
                  </a:lnTo>
                  <a:lnTo>
                    <a:pt x="1244" y="1207"/>
                  </a:lnTo>
                  <a:lnTo>
                    <a:pt x="1256" y="1190"/>
                  </a:lnTo>
                  <a:lnTo>
                    <a:pt x="1269" y="1173"/>
                  </a:lnTo>
                  <a:lnTo>
                    <a:pt x="1279" y="1157"/>
                  </a:lnTo>
                  <a:lnTo>
                    <a:pt x="1288" y="1142"/>
                  </a:lnTo>
                  <a:lnTo>
                    <a:pt x="1296" y="1127"/>
                  </a:lnTo>
                  <a:lnTo>
                    <a:pt x="1307" y="1101"/>
                  </a:lnTo>
                  <a:lnTo>
                    <a:pt x="1315" y="1079"/>
                  </a:lnTo>
                  <a:lnTo>
                    <a:pt x="1320" y="1063"/>
                  </a:lnTo>
                  <a:lnTo>
                    <a:pt x="1323" y="1052"/>
                  </a:lnTo>
                  <a:lnTo>
                    <a:pt x="1323" y="1048"/>
                  </a:lnTo>
                  <a:lnTo>
                    <a:pt x="1323" y="122"/>
                  </a:lnTo>
                  <a:lnTo>
                    <a:pt x="1323" y="122"/>
                  </a:lnTo>
                  <a:lnTo>
                    <a:pt x="1273" y="145"/>
                  </a:lnTo>
                  <a:lnTo>
                    <a:pt x="1232" y="165"/>
                  </a:lnTo>
                  <a:lnTo>
                    <a:pt x="1232" y="165"/>
                  </a:lnTo>
                  <a:lnTo>
                    <a:pt x="1180" y="189"/>
                  </a:lnTo>
                  <a:lnTo>
                    <a:pt x="1156" y="199"/>
                  </a:lnTo>
                  <a:lnTo>
                    <a:pt x="1132" y="208"/>
                  </a:lnTo>
                  <a:lnTo>
                    <a:pt x="1109" y="214"/>
                  </a:lnTo>
                  <a:lnTo>
                    <a:pt x="1083" y="219"/>
                  </a:lnTo>
                  <a:lnTo>
                    <a:pt x="1055" y="222"/>
                  </a:lnTo>
                  <a:lnTo>
                    <a:pt x="1025" y="223"/>
                  </a:lnTo>
                  <a:lnTo>
                    <a:pt x="1025" y="223"/>
                  </a:lnTo>
                  <a:lnTo>
                    <a:pt x="1001" y="223"/>
                  </a:lnTo>
                  <a:lnTo>
                    <a:pt x="978" y="221"/>
                  </a:lnTo>
                  <a:lnTo>
                    <a:pt x="954" y="218"/>
                  </a:lnTo>
                  <a:lnTo>
                    <a:pt x="932" y="214"/>
                  </a:lnTo>
                  <a:lnTo>
                    <a:pt x="910" y="209"/>
                  </a:lnTo>
                  <a:lnTo>
                    <a:pt x="888" y="203"/>
                  </a:lnTo>
                  <a:lnTo>
                    <a:pt x="866" y="196"/>
                  </a:lnTo>
                  <a:lnTo>
                    <a:pt x="845" y="187"/>
                  </a:lnTo>
                  <a:lnTo>
                    <a:pt x="824" y="177"/>
                  </a:lnTo>
                  <a:lnTo>
                    <a:pt x="803" y="167"/>
                  </a:lnTo>
                  <a:lnTo>
                    <a:pt x="784" y="155"/>
                  </a:lnTo>
                  <a:lnTo>
                    <a:pt x="765" y="143"/>
                  </a:lnTo>
                  <a:lnTo>
                    <a:pt x="746" y="128"/>
                  </a:lnTo>
                  <a:lnTo>
                    <a:pt x="729" y="114"/>
                  </a:lnTo>
                  <a:lnTo>
                    <a:pt x="711" y="98"/>
                  </a:lnTo>
                  <a:lnTo>
                    <a:pt x="695" y="82"/>
                  </a:lnTo>
                  <a:lnTo>
                    <a:pt x="695" y="82"/>
                  </a:lnTo>
                  <a:lnTo>
                    <a:pt x="678" y="98"/>
                  </a:lnTo>
                  <a:lnTo>
                    <a:pt x="660" y="114"/>
                  </a:lnTo>
                  <a:lnTo>
                    <a:pt x="643" y="128"/>
                  </a:lnTo>
                  <a:lnTo>
                    <a:pt x="624" y="143"/>
                  </a:lnTo>
                  <a:lnTo>
                    <a:pt x="606" y="155"/>
                  </a:lnTo>
                  <a:lnTo>
                    <a:pt x="586" y="167"/>
                  </a:lnTo>
                  <a:lnTo>
                    <a:pt x="565" y="177"/>
                  </a:lnTo>
                  <a:lnTo>
                    <a:pt x="545" y="187"/>
                  </a:lnTo>
                  <a:lnTo>
                    <a:pt x="523" y="196"/>
                  </a:lnTo>
                  <a:lnTo>
                    <a:pt x="502" y="203"/>
                  </a:lnTo>
                  <a:lnTo>
                    <a:pt x="479" y="209"/>
                  </a:lnTo>
                  <a:lnTo>
                    <a:pt x="458" y="214"/>
                  </a:lnTo>
                  <a:lnTo>
                    <a:pt x="435" y="218"/>
                  </a:lnTo>
                  <a:lnTo>
                    <a:pt x="411" y="221"/>
                  </a:lnTo>
                  <a:lnTo>
                    <a:pt x="388" y="223"/>
                  </a:lnTo>
                  <a:lnTo>
                    <a:pt x="364" y="223"/>
                  </a:lnTo>
                  <a:lnTo>
                    <a:pt x="364" y="223"/>
                  </a:lnTo>
                  <a:lnTo>
                    <a:pt x="347" y="223"/>
                  </a:lnTo>
                  <a:lnTo>
                    <a:pt x="328" y="222"/>
                  </a:lnTo>
                  <a:lnTo>
                    <a:pt x="310" y="220"/>
                  </a:lnTo>
                  <a:lnTo>
                    <a:pt x="292" y="218"/>
                  </a:lnTo>
                  <a:lnTo>
                    <a:pt x="273" y="215"/>
                  </a:lnTo>
                  <a:lnTo>
                    <a:pt x="255" y="211"/>
                  </a:lnTo>
                  <a:lnTo>
                    <a:pt x="236" y="206"/>
                  </a:lnTo>
                  <a:lnTo>
                    <a:pt x="219" y="201"/>
                  </a:lnTo>
                  <a:lnTo>
                    <a:pt x="200" y="195"/>
                  </a:lnTo>
                  <a:lnTo>
                    <a:pt x="181" y="188"/>
                  </a:lnTo>
                  <a:lnTo>
                    <a:pt x="163" y="180"/>
                  </a:lnTo>
                  <a:lnTo>
                    <a:pt x="143" y="172"/>
                  </a:lnTo>
                  <a:lnTo>
                    <a:pt x="124" y="162"/>
                  </a:lnTo>
                  <a:lnTo>
                    <a:pt x="106" y="152"/>
                  </a:lnTo>
                  <a:lnTo>
                    <a:pt x="66" y="130"/>
                  </a:lnTo>
                  <a:lnTo>
                    <a:pt x="66" y="1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fee89ec9e9_0_58"/>
            <p:cNvSpPr/>
            <p:nvPr/>
          </p:nvSpPr>
          <p:spPr>
            <a:xfrm>
              <a:off x="3411538" y="4852988"/>
              <a:ext cx="312738" cy="15875"/>
            </a:xfrm>
            <a:custGeom>
              <a:rect b="b" l="l" r="r" t="t"/>
              <a:pathLst>
                <a:path extrusionOk="0" h="69" w="1383">
                  <a:moveTo>
                    <a:pt x="33" y="69"/>
                  </a:moveTo>
                  <a:lnTo>
                    <a:pt x="33" y="69"/>
                  </a:lnTo>
                  <a:lnTo>
                    <a:pt x="27" y="68"/>
                  </a:lnTo>
                  <a:lnTo>
                    <a:pt x="21" y="65"/>
                  </a:lnTo>
                  <a:lnTo>
                    <a:pt x="15" y="63"/>
                  </a:lnTo>
                  <a:lnTo>
                    <a:pt x="11" y="59"/>
                  </a:lnTo>
                  <a:lnTo>
                    <a:pt x="6" y="54"/>
                  </a:lnTo>
                  <a:lnTo>
                    <a:pt x="3" y="49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6" y="17"/>
                  </a:lnTo>
                  <a:lnTo>
                    <a:pt x="9" y="12"/>
                  </a:lnTo>
                  <a:lnTo>
                    <a:pt x="15" y="9"/>
                  </a:lnTo>
                  <a:lnTo>
                    <a:pt x="21" y="5"/>
                  </a:lnTo>
                  <a:lnTo>
                    <a:pt x="27" y="3"/>
                  </a:lnTo>
                  <a:lnTo>
                    <a:pt x="33" y="2"/>
                  </a:lnTo>
                  <a:lnTo>
                    <a:pt x="1350" y="0"/>
                  </a:lnTo>
                  <a:lnTo>
                    <a:pt x="1350" y="0"/>
                  </a:lnTo>
                  <a:lnTo>
                    <a:pt x="1350" y="0"/>
                  </a:lnTo>
                  <a:lnTo>
                    <a:pt x="1357" y="1"/>
                  </a:lnTo>
                  <a:lnTo>
                    <a:pt x="1363" y="3"/>
                  </a:lnTo>
                  <a:lnTo>
                    <a:pt x="1368" y="6"/>
                  </a:lnTo>
                  <a:lnTo>
                    <a:pt x="1373" y="11"/>
                  </a:lnTo>
                  <a:lnTo>
                    <a:pt x="1378" y="15"/>
                  </a:lnTo>
                  <a:lnTo>
                    <a:pt x="1381" y="21"/>
                  </a:lnTo>
                  <a:lnTo>
                    <a:pt x="1382" y="27"/>
                  </a:lnTo>
                  <a:lnTo>
                    <a:pt x="1383" y="33"/>
                  </a:lnTo>
                  <a:lnTo>
                    <a:pt x="1383" y="33"/>
                  </a:lnTo>
                  <a:lnTo>
                    <a:pt x="1382" y="41"/>
                  </a:lnTo>
                  <a:lnTo>
                    <a:pt x="1381" y="47"/>
                  </a:lnTo>
                  <a:lnTo>
                    <a:pt x="1378" y="52"/>
                  </a:lnTo>
                  <a:lnTo>
                    <a:pt x="1373" y="57"/>
                  </a:lnTo>
                  <a:lnTo>
                    <a:pt x="1368" y="61"/>
                  </a:lnTo>
                  <a:lnTo>
                    <a:pt x="1363" y="64"/>
                  </a:lnTo>
                  <a:lnTo>
                    <a:pt x="1357" y="66"/>
                  </a:lnTo>
                  <a:lnTo>
                    <a:pt x="1350" y="66"/>
                  </a:lnTo>
                  <a:lnTo>
                    <a:pt x="33" y="6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fee89ec9e9_0_58"/>
            <p:cNvSpPr/>
            <p:nvPr/>
          </p:nvSpPr>
          <p:spPr>
            <a:xfrm>
              <a:off x="3560763" y="4687888"/>
              <a:ext cx="15875" cy="360363"/>
            </a:xfrm>
            <a:custGeom>
              <a:rect b="b" l="l" r="r" t="t"/>
              <a:pathLst>
                <a:path extrusionOk="0" h="1587" w="67">
                  <a:moveTo>
                    <a:pt x="34" y="1587"/>
                  </a:moveTo>
                  <a:lnTo>
                    <a:pt x="34" y="1587"/>
                  </a:lnTo>
                  <a:lnTo>
                    <a:pt x="27" y="1587"/>
                  </a:lnTo>
                  <a:lnTo>
                    <a:pt x="21" y="1585"/>
                  </a:lnTo>
                  <a:lnTo>
                    <a:pt x="15" y="1582"/>
                  </a:lnTo>
                  <a:lnTo>
                    <a:pt x="11" y="1578"/>
                  </a:lnTo>
                  <a:lnTo>
                    <a:pt x="7" y="1573"/>
                  </a:lnTo>
                  <a:lnTo>
                    <a:pt x="4" y="1567"/>
                  </a:lnTo>
                  <a:lnTo>
                    <a:pt x="1" y="1561"/>
                  </a:lnTo>
                  <a:lnTo>
                    <a:pt x="0" y="155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4" y="21"/>
                  </a:lnTo>
                  <a:lnTo>
                    <a:pt x="7" y="16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6"/>
                  </a:lnTo>
                  <a:lnTo>
                    <a:pt x="57" y="10"/>
                  </a:lnTo>
                  <a:lnTo>
                    <a:pt x="62" y="16"/>
                  </a:lnTo>
                  <a:lnTo>
                    <a:pt x="65" y="21"/>
                  </a:lnTo>
                  <a:lnTo>
                    <a:pt x="66" y="27"/>
                  </a:lnTo>
                  <a:lnTo>
                    <a:pt x="67" y="33"/>
                  </a:lnTo>
                  <a:lnTo>
                    <a:pt x="67" y="1554"/>
                  </a:lnTo>
                  <a:lnTo>
                    <a:pt x="67" y="1554"/>
                  </a:lnTo>
                  <a:lnTo>
                    <a:pt x="66" y="1561"/>
                  </a:lnTo>
                  <a:lnTo>
                    <a:pt x="65" y="1567"/>
                  </a:lnTo>
                  <a:lnTo>
                    <a:pt x="62" y="1573"/>
                  </a:lnTo>
                  <a:lnTo>
                    <a:pt x="57" y="1578"/>
                  </a:lnTo>
                  <a:lnTo>
                    <a:pt x="52" y="1582"/>
                  </a:lnTo>
                  <a:lnTo>
                    <a:pt x="47" y="1585"/>
                  </a:lnTo>
                  <a:lnTo>
                    <a:pt x="41" y="1587"/>
                  </a:lnTo>
                  <a:lnTo>
                    <a:pt x="34" y="1587"/>
                  </a:lnTo>
                  <a:lnTo>
                    <a:pt x="34" y="1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fee89ec9e9_0_58"/>
            <p:cNvSpPr/>
            <p:nvPr/>
          </p:nvSpPr>
          <p:spPr>
            <a:xfrm>
              <a:off x="3471863" y="4729163"/>
              <a:ext cx="14288" cy="1301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fee89ec9e9_0_58"/>
            <p:cNvSpPr/>
            <p:nvPr/>
          </p:nvSpPr>
          <p:spPr>
            <a:xfrm>
              <a:off x="3441700" y="4722813"/>
              <a:ext cx="14288" cy="1365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fee89ec9e9_0_58"/>
            <p:cNvSpPr/>
            <p:nvPr/>
          </p:nvSpPr>
          <p:spPr>
            <a:xfrm>
              <a:off x="3502025" y="4730750"/>
              <a:ext cx="14288" cy="1301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fee89ec9e9_0_58"/>
            <p:cNvSpPr/>
            <p:nvPr/>
          </p:nvSpPr>
          <p:spPr>
            <a:xfrm>
              <a:off x="3530600" y="4721225"/>
              <a:ext cx="15875" cy="13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fee89ec9e9_0_58"/>
            <p:cNvSpPr/>
            <p:nvPr/>
          </p:nvSpPr>
          <p:spPr>
            <a:xfrm>
              <a:off x="3590925" y="4860925"/>
              <a:ext cx="15875" cy="1666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fee89ec9e9_0_58"/>
            <p:cNvSpPr/>
            <p:nvPr/>
          </p:nvSpPr>
          <p:spPr>
            <a:xfrm>
              <a:off x="3621088" y="4860925"/>
              <a:ext cx="15875" cy="1571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fee89ec9e9_0_58"/>
            <p:cNvSpPr/>
            <p:nvPr/>
          </p:nvSpPr>
          <p:spPr>
            <a:xfrm>
              <a:off x="3651250" y="4860925"/>
              <a:ext cx="15875" cy="142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fee89ec9e9_0_58"/>
            <p:cNvSpPr/>
            <p:nvPr/>
          </p:nvSpPr>
          <p:spPr>
            <a:xfrm>
              <a:off x="3681413" y="4860925"/>
              <a:ext cx="15875" cy="1206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/>
          <p:nvPr>
            <p:ph idx="4294967295" type="sldNum"/>
          </p:nvPr>
        </p:nvSpPr>
        <p:spPr>
          <a:xfrm>
            <a:off x="11239500" y="554038"/>
            <a:ext cx="952500" cy="277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99" name="Google Shape;99;p30"/>
          <p:cNvSpPr txBox="1"/>
          <p:nvPr>
            <p:ph idx="4294967295" type="title"/>
          </p:nvPr>
        </p:nvSpPr>
        <p:spPr>
          <a:xfrm>
            <a:off x="550863" y="416741"/>
            <a:ext cx="8515078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en-CA" sz="4000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4000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0"/>
          <p:cNvGrpSpPr/>
          <p:nvPr/>
        </p:nvGrpSpPr>
        <p:grpSpPr>
          <a:xfrm>
            <a:off x="-425046" y="1675060"/>
            <a:ext cx="7253870" cy="4381337"/>
            <a:chOff x="-1195356" y="1595473"/>
            <a:chExt cx="8446203" cy="5101506"/>
          </a:xfrm>
        </p:grpSpPr>
        <p:pic>
          <p:nvPicPr>
            <p:cNvPr id="101" name="Google Shape;10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195356" y="1595473"/>
              <a:ext cx="8446203" cy="51015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" name="Google Shape;102;p30"/>
            <p:cNvGrpSpPr/>
            <p:nvPr/>
          </p:nvGrpSpPr>
          <p:grpSpPr>
            <a:xfrm>
              <a:off x="-138355" y="1902921"/>
              <a:ext cx="6354502" cy="3981692"/>
              <a:chOff x="7255173" y="1527786"/>
              <a:chExt cx="6354502" cy="3981692"/>
            </a:xfrm>
          </p:grpSpPr>
          <p:sp>
            <p:nvSpPr>
              <p:cNvPr id="103" name="Google Shape;103;p30"/>
              <p:cNvSpPr/>
              <p:nvPr/>
            </p:nvSpPr>
            <p:spPr>
              <a:xfrm>
                <a:off x="7255173" y="1527786"/>
                <a:ext cx="6354502" cy="398169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" name="Google Shape;104;p30"/>
              <p:cNvPicPr preferRelativeResize="0"/>
              <p:nvPr/>
            </p:nvPicPr>
            <p:blipFill rotWithShape="1">
              <a:blip r:embed="rId4">
                <a:alphaModFix/>
              </a:blip>
              <a:srcRect b="36599" l="0" r="24534" t="-73"/>
              <a:stretch/>
            </p:blipFill>
            <p:spPr>
              <a:xfrm>
                <a:off x="7564729" y="2178608"/>
                <a:ext cx="5735390" cy="2680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5" name="Google Shape;105;p30"/>
          <p:cNvSpPr/>
          <p:nvPr/>
        </p:nvSpPr>
        <p:spPr>
          <a:xfrm>
            <a:off x="6311900" y="1427496"/>
            <a:ext cx="5329238" cy="9107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06" name="Google Shape;106;p30"/>
          <p:cNvSpPr/>
          <p:nvPr/>
        </p:nvSpPr>
        <p:spPr>
          <a:xfrm>
            <a:off x="6504101" y="1619701"/>
            <a:ext cx="526315" cy="52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6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0"/>
          <p:cNvSpPr/>
          <p:nvPr/>
        </p:nvSpPr>
        <p:spPr>
          <a:xfrm>
            <a:off x="6311900" y="2418930"/>
            <a:ext cx="5329238" cy="9107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Rise in attacks on CI/CD ecosystem </a:t>
            </a:r>
            <a:endParaRPr/>
          </a:p>
        </p:txBody>
      </p:sp>
      <p:sp>
        <p:nvSpPr>
          <p:cNvPr id="108" name="Google Shape;108;p30"/>
          <p:cNvSpPr/>
          <p:nvPr/>
        </p:nvSpPr>
        <p:spPr>
          <a:xfrm>
            <a:off x="6504101" y="2611135"/>
            <a:ext cx="526315" cy="52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6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/>
          <p:nvPr/>
        </p:nvSpPr>
        <p:spPr>
          <a:xfrm>
            <a:off x="6311900" y="3410364"/>
            <a:ext cx="5329238" cy="9107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 gaps in traditional pipeline </a:t>
            </a:r>
            <a:endParaRPr/>
          </a:p>
        </p:txBody>
      </p:sp>
      <p:sp>
        <p:nvSpPr>
          <p:cNvPr id="110" name="Google Shape;110;p30"/>
          <p:cNvSpPr/>
          <p:nvPr/>
        </p:nvSpPr>
        <p:spPr>
          <a:xfrm>
            <a:off x="6504101" y="3602569"/>
            <a:ext cx="526315" cy="52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6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0"/>
          <p:cNvSpPr/>
          <p:nvPr/>
        </p:nvSpPr>
        <p:spPr>
          <a:xfrm>
            <a:off x="6311900" y="4401798"/>
            <a:ext cx="5329238" cy="9107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Breakdown of Dropbox breach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0"/>
          <p:cNvSpPr/>
          <p:nvPr/>
        </p:nvSpPr>
        <p:spPr>
          <a:xfrm>
            <a:off x="6504101" y="4594003"/>
            <a:ext cx="526315" cy="52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6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6311900" y="5393232"/>
            <a:ext cx="5329238" cy="91072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0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Enabling Dev and Security Teams</a:t>
            </a:r>
            <a:endParaRPr/>
          </a:p>
        </p:txBody>
      </p:sp>
      <p:sp>
        <p:nvSpPr>
          <p:cNvPr id="114" name="Google Shape;114;p30"/>
          <p:cNvSpPr/>
          <p:nvPr/>
        </p:nvSpPr>
        <p:spPr>
          <a:xfrm>
            <a:off x="6504101" y="5585437"/>
            <a:ext cx="526315" cy="52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6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1" name="Google Shape;791;g1fee89ec9e9_0_168"/>
          <p:cNvCxnSpPr/>
          <p:nvPr/>
        </p:nvCxnSpPr>
        <p:spPr>
          <a:xfrm>
            <a:off x="8178035" y="5129605"/>
            <a:ext cx="3463103" cy="0"/>
          </a:xfrm>
          <a:prstGeom prst="straightConnector1">
            <a:avLst/>
          </a:prstGeom>
          <a:noFill/>
          <a:ln cap="flat" cmpd="sng" w="9525">
            <a:solidFill>
              <a:srgbClr val="1C1B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2" name="Google Shape;792;g1fee89ec9e9_0_16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g1fee89ec9e9_0_168"/>
          <p:cNvCxnSpPr/>
          <p:nvPr/>
        </p:nvCxnSpPr>
        <p:spPr>
          <a:xfrm>
            <a:off x="550863" y="2956560"/>
            <a:ext cx="298686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4" name="Google Shape;794;g1fee89ec9e9_0_168"/>
          <p:cNvGrpSpPr/>
          <p:nvPr/>
        </p:nvGrpSpPr>
        <p:grpSpPr>
          <a:xfrm>
            <a:off x="2676578" y="1702289"/>
            <a:ext cx="6838844" cy="4403189"/>
            <a:chOff x="-768073" y="1173277"/>
            <a:chExt cx="7798630" cy="5021147"/>
          </a:xfrm>
        </p:grpSpPr>
        <p:pic>
          <p:nvPicPr>
            <p:cNvPr id="795" name="Google Shape;795;g1fee89ec9e9_0_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68073" y="1173277"/>
              <a:ext cx="7798630" cy="5021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g1fee89ec9e9_0_1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932" y="1424103"/>
              <a:ext cx="5873321" cy="3974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g1fee89ec9e9_0_168"/>
          <p:cNvSpPr txBox="1"/>
          <p:nvPr/>
        </p:nvSpPr>
        <p:spPr>
          <a:xfrm>
            <a:off x="6555256" y="3441197"/>
            <a:ext cx="5085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1fee89ec9e9_0_168"/>
          <p:cNvSpPr/>
          <p:nvPr/>
        </p:nvSpPr>
        <p:spPr>
          <a:xfrm>
            <a:off x="538148" y="494732"/>
            <a:ext cx="240182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CA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1fee89ec9e9_0_168"/>
          <p:cNvSpPr/>
          <p:nvPr/>
        </p:nvSpPr>
        <p:spPr>
          <a:xfrm>
            <a:off x="9515422" y="3005320"/>
            <a:ext cx="198450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CA" sz="6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Open Q&amp;A</a:t>
            </a:r>
            <a:endParaRPr/>
          </a:p>
        </p:txBody>
      </p:sp>
      <p:grpSp>
        <p:nvGrpSpPr>
          <p:cNvPr id="800" name="Google Shape;800;g1fee89ec9e9_0_168"/>
          <p:cNvGrpSpPr/>
          <p:nvPr/>
        </p:nvGrpSpPr>
        <p:grpSpPr>
          <a:xfrm>
            <a:off x="9515423" y="2187698"/>
            <a:ext cx="790102" cy="723969"/>
            <a:chOff x="1047750" y="735013"/>
            <a:chExt cx="360363" cy="330200"/>
          </a:xfrm>
        </p:grpSpPr>
        <p:sp>
          <p:nvSpPr>
            <p:cNvPr id="801" name="Google Shape;801;g1fee89ec9e9_0_168"/>
            <p:cNvSpPr/>
            <p:nvPr/>
          </p:nvSpPr>
          <p:spPr>
            <a:xfrm>
              <a:off x="1047750" y="735013"/>
              <a:ext cx="284163" cy="255588"/>
            </a:xfrm>
            <a:custGeom>
              <a:rect b="b" l="l" r="r" t="t"/>
              <a:pathLst>
                <a:path extrusionOk="0" h="964" w="1077">
                  <a:moveTo>
                    <a:pt x="340" y="964"/>
                  </a:moveTo>
                  <a:lnTo>
                    <a:pt x="340" y="964"/>
                  </a:lnTo>
                  <a:lnTo>
                    <a:pt x="334" y="964"/>
                  </a:lnTo>
                  <a:lnTo>
                    <a:pt x="329" y="962"/>
                  </a:lnTo>
                  <a:lnTo>
                    <a:pt x="329" y="962"/>
                  </a:lnTo>
                  <a:lnTo>
                    <a:pt x="325" y="960"/>
                  </a:lnTo>
                  <a:lnTo>
                    <a:pt x="322" y="958"/>
                  </a:lnTo>
                  <a:lnTo>
                    <a:pt x="319" y="955"/>
                  </a:lnTo>
                  <a:lnTo>
                    <a:pt x="316" y="952"/>
                  </a:lnTo>
                  <a:lnTo>
                    <a:pt x="313" y="945"/>
                  </a:lnTo>
                  <a:lnTo>
                    <a:pt x="312" y="941"/>
                  </a:lnTo>
                  <a:lnTo>
                    <a:pt x="312" y="936"/>
                  </a:lnTo>
                  <a:lnTo>
                    <a:pt x="312" y="738"/>
                  </a:lnTo>
                  <a:lnTo>
                    <a:pt x="256" y="738"/>
                  </a:lnTo>
                  <a:lnTo>
                    <a:pt x="256" y="738"/>
                  </a:lnTo>
                  <a:lnTo>
                    <a:pt x="242" y="738"/>
                  </a:lnTo>
                  <a:lnTo>
                    <a:pt x="229" y="737"/>
                  </a:lnTo>
                  <a:lnTo>
                    <a:pt x="216" y="735"/>
                  </a:lnTo>
                  <a:lnTo>
                    <a:pt x="204" y="733"/>
                  </a:lnTo>
                  <a:lnTo>
                    <a:pt x="192" y="730"/>
                  </a:lnTo>
                  <a:lnTo>
                    <a:pt x="180" y="727"/>
                  </a:lnTo>
                  <a:lnTo>
                    <a:pt x="168" y="722"/>
                  </a:lnTo>
                  <a:lnTo>
                    <a:pt x="156" y="717"/>
                  </a:lnTo>
                  <a:lnTo>
                    <a:pt x="144" y="712"/>
                  </a:lnTo>
                  <a:lnTo>
                    <a:pt x="133" y="706"/>
                  </a:lnTo>
                  <a:lnTo>
                    <a:pt x="112" y="694"/>
                  </a:lnTo>
                  <a:lnTo>
                    <a:pt x="93" y="679"/>
                  </a:lnTo>
                  <a:lnTo>
                    <a:pt x="75" y="663"/>
                  </a:lnTo>
                  <a:lnTo>
                    <a:pt x="59" y="645"/>
                  </a:lnTo>
                  <a:lnTo>
                    <a:pt x="43" y="625"/>
                  </a:lnTo>
                  <a:lnTo>
                    <a:pt x="31" y="604"/>
                  </a:lnTo>
                  <a:lnTo>
                    <a:pt x="25" y="593"/>
                  </a:lnTo>
                  <a:lnTo>
                    <a:pt x="20" y="582"/>
                  </a:lnTo>
                  <a:lnTo>
                    <a:pt x="15" y="570"/>
                  </a:lnTo>
                  <a:lnTo>
                    <a:pt x="11" y="558"/>
                  </a:lnTo>
                  <a:lnTo>
                    <a:pt x="8" y="546"/>
                  </a:lnTo>
                  <a:lnTo>
                    <a:pt x="5" y="534"/>
                  </a:lnTo>
                  <a:lnTo>
                    <a:pt x="3" y="521"/>
                  </a:lnTo>
                  <a:lnTo>
                    <a:pt x="1" y="508"/>
                  </a:lnTo>
                  <a:lnTo>
                    <a:pt x="0" y="495"/>
                  </a:lnTo>
                  <a:lnTo>
                    <a:pt x="0" y="48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43"/>
                  </a:lnTo>
                  <a:lnTo>
                    <a:pt x="1" y="229"/>
                  </a:lnTo>
                  <a:lnTo>
                    <a:pt x="3" y="217"/>
                  </a:lnTo>
                  <a:lnTo>
                    <a:pt x="5" y="204"/>
                  </a:lnTo>
                  <a:lnTo>
                    <a:pt x="8" y="192"/>
                  </a:lnTo>
                  <a:lnTo>
                    <a:pt x="11" y="180"/>
                  </a:lnTo>
                  <a:lnTo>
                    <a:pt x="15" y="168"/>
                  </a:lnTo>
                  <a:lnTo>
                    <a:pt x="20" y="157"/>
                  </a:lnTo>
                  <a:lnTo>
                    <a:pt x="25" y="146"/>
                  </a:lnTo>
                  <a:lnTo>
                    <a:pt x="31" y="135"/>
                  </a:lnTo>
                  <a:lnTo>
                    <a:pt x="43" y="113"/>
                  </a:lnTo>
                  <a:lnTo>
                    <a:pt x="59" y="93"/>
                  </a:lnTo>
                  <a:lnTo>
                    <a:pt x="75" y="75"/>
                  </a:lnTo>
                  <a:lnTo>
                    <a:pt x="93" y="59"/>
                  </a:lnTo>
                  <a:lnTo>
                    <a:pt x="112" y="45"/>
                  </a:lnTo>
                  <a:lnTo>
                    <a:pt x="133" y="31"/>
                  </a:lnTo>
                  <a:lnTo>
                    <a:pt x="144" y="25"/>
                  </a:lnTo>
                  <a:lnTo>
                    <a:pt x="156" y="20"/>
                  </a:lnTo>
                  <a:lnTo>
                    <a:pt x="168" y="16"/>
                  </a:lnTo>
                  <a:lnTo>
                    <a:pt x="180" y="12"/>
                  </a:lnTo>
                  <a:lnTo>
                    <a:pt x="192" y="8"/>
                  </a:lnTo>
                  <a:lnTo>
                    <a:pt x="204" y="6"/>
                  </a:lnTo>
                  <a:lnTo>
                    <a:pt x="216" y="3"/>
                  </a:lnTo>
                  <a:lnTo>
                    <a:pt x="229" y="2"/>
                  </a:lnTo>
                  <a:lnTo>
                    <a:pt x="242" y="1"/>
                  </a:lnTo>
                  <a:lnTo>
                    <a:pt x="25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35" y="1"/>
                  </a:lnTo>
                  <a:lnTo>
                    <a:pt x="849" y="2"/>
                  </a:lnTo>
                  <a:lnTo>
                    <a:pt x="861" y="3"/>
                  </a:lnTo>
                  <a:lnTo>
                    <a:pt x="874" y="6"/>
                  </a:lnTo>
                  <a:lnTo>
                    <a:pt x="886" y="8"/>
                  </a:lnTo>
                  <a:lnTo>
                    <a:pt x="898" y="12"/>
                  </a:lnTo>
                  <a:lnTo>
                    <a:pt x="910" y="16"/>
                  </a:lnTo>
                  <a:lnTo>
                    <a:pt x="921" y="20"/>
                  </a:lnTo>
                  <a:lnTo>
                    <a:pt x="932" y="25"/>
                  </a:lnTo>
                  <a:lnTo>
                    <a:pt x="944" y="31"/>
                  </a:lnTo>
                  <a:lnTo>
                    <a:pt x="965" y="45"/>
                  </a:lnTo>
                  <a:lnTo>
                    <a:pt x="984" y="59"/>
                  </a:lnTo>
                  <a:lnTo>
                    <a:pt x="1002" y="75"/>
                  </a:lnTo>
                  <a:lnTo>
                    <a:pt x="1019" y="93"/>
                  </a:lnTo>
                  <a:lnTo>
                    <a:pt x="1034" y="113"/>
                  </a:lnTo>
                  <a:lnTo>
                    <a:pt x="1047" y="135"/>
                  </a:lnTo>
                  <a:lnTo>
                    <a:pt x="1052" y="146"/>
                  </a:lnTo>
                  <a:lnTo>
                    <a:pt x="1057" y="157"/>
                  </a:lnTo>
                  <a:lnTo>
                    <a:pt x="1062" y="168"/>
                  </a:lnTo>
                  <a:lnTo>
                    <a:pt x="1066" y="180"/>
                  </a:lnTo>
                  <a:lnTo>
                    <a:pt x="1069" y="192"/>
                  </a:lnTo>
                  <a:lnTo>
                    <a:pt x="1072" y="204"/>
                  </a:lnTo>
                  <a:lnTo>
                    <a:pt x="1074" y="217"/>
                  </a:lnTo>
                  <a:lnTo>
                    <a:pt x="1076" y="229"/>
                  </a:lnTo>
                  <a:lnTo>
                    <a:pt x="1077" y="243"/>
                  </a:lnTo>
                  <a:lnTo>
                    <a:pt x="1077" y="256"/>
                  </a:lnTo>
                  <a:lnTo>
                    <a:pt x="1077" y="482"/>
                  </a:lnTo>
                  <a:lnTo>
                    <a:pt x="1077" y="482"/>
                  </a:lnTo>
                  <a:lnTo>
                    <a:pt x="1077" y="495"/>
                  </a:lnTo>
                  <a:lnTo>
                    <a:pt x="1076" y="508"/>
                  </a:lnTo>
                  <a:lnTo>
                    <a:pt x="1074" y="521"/>
                  </a:lnTo>
                  <a:lnTo>
                    <a:pt x="1072" y="534"/>
                  </a:lnTo>
                  <a:lnTo>
                    <a:pt x="1069" y="546"/>
                  </a:lnTo>
                  <a:lnTo>
                    <a:pt x="1066" y="558"/>
                  </a:lnTo>
                  <a:lnTo>
                    <a:pt x="1062" y="570"/>
                  </a:lnTo>
                  <a:lnTo>
                    <a:pt x="1057" y="582"/>
                  </a:lnTo>
                  <a:lnTo>
                    <a:pt x="1052" y="593"/>
                  </a:lnTo>
                  <a:lnTo>
                    <a:pt x="1047" y="604"/>
                  </a:lnTo>
                  <a:lnTo>
                    <a:pt x="1034" y="625"/>
                  </a:lnTo>
                  <a:lnTo>
                    <a:pt x="1019" y="645"/>
                  </a:lnTo>
                  <a:lnTo>
                    <a:pt x="1002" y="663"/>
                  </a:lnTo>
                  <a:lnTo>
                    <a:pt x="984" y="679"/>
                  </a:lnTo>
                  <a:lnTo>
                    <a:pt x="965" y="694"/>
                  </a:lnTo>
                  <a:lnTo>
                    <a:pt x="944" y="706"/>
                  </a:lnTo>
                  <a:lnTo>
                    <a:pt x="932" y="712"/>
                  </a:lnTo>
                  <a:lnTo>
                    <a:pt x="921" y="717"/>
                  </a:lnTo>
                  <a:lnTo>
                    <a:pt x="910" y="722"/>
                  </a:lnTo>
                  <a:lnTo>
                    <a:pt x="898" y="727"/>
                  </a:lnTo>
                  <a:lnTo>
                    <a:pt x="886" y="730"/>
                  </a:lnTo>
                  <a:lnTo>
                    <a:pt x="874" y="733"/>
                  </a:lnTo>
                  <a:lnTo>
                    <a:pt x="861" y="735"/>
                  </a:lnTo>
                  <a:lnTo>
                    <a:pt x="849" y="737"/>
                  </a:lnTo>
                  <a:lnTo>
                    <a:pt x="835" y="738"/>
                  </a:lnTo>
                  <a:lnTo>
                    <a:pt x="822" y="738"/>
                  </a:lnTo>
                  <a:lnTo>
                    <a:pt x="579" y="738"/>
                  </a:lnTo>
                  <a:lnTo>
                    <a:pt x="361" y="956"/>
                  </a:lnTo>
                  <a:lnTo>
                    <a:pt x="361" y="956"/>
                  </a:lnTo>
                  <a:lnTo>
                    <a:pt x="356" y="960"/>
                  </a:lnTo>
                  <a:lnTo>
                    <a:pt x="351" y="962"/>
                  </a:lnTo>
                  <a:lnTo>
                    <a:pt x="346" y="964"/>
                  </a:lnTo>
                  <a:lnTo>
                    <a:pt x="340" y="964"/>
                  </a:lnTo>
                  <a:lnTo>
                    <a:pt x="340" y="964"/>
                  </a:lnTo>
                  <a:close/>
                  <a:moveTo>
                    <a:pt x="256" y="58"/>
                  </a:moveTo>
                  <a:lnTo>
                    <a:pt x="256" y="58"/>
                  </a:lnTo>
                  <a:lnTo>
                    <a:pt x="235" y="59"/>
                  </a:lnTo>
                  <a:lnTo>
                    <a:pt x="215" y="62"/>
                  </a:lnTo>
                  <a:lnTo>
                    <a:pt x="196" y="66"/>
                  </a:lnTo>
                  <a:lnTo>
                    <a:pt x="178" y="73"/>
                  </a:lnTo>
                  <a:lnTo>
                    <a:pt x="161" y="81"/>
                  </a:lnTo>
                  <a:lnTo>
                    <a:pt x="144" y="91"/>
                  </a:lnTo>
                  <a:lnTo>
                    <a:pt x="129" y="102"/>
                  </a:lnTo>
                  <a:lnTo>
                    <a:pt x="115" y="115"/>
                  </a:lnTo>
                  <a:lnTo>
                    <a:pt x="102" y="129"/>
                  </a:lnTo>
                  <a:lnTo>
                    <a:pt x="91" y="145"/>
                  </a:lnTo>
                  <a:lnTo>
                    <a:pt x="81" y="161"/>
                  </a:lnTo>
                  <a:lnTo>
                    <a:pt x="73" y="179"/>
                  </a:lnTo>
                  <a:lnTo>
                    <a:pt x="66" y="197"/>
                  </a:lnTo>
                  <a:lnTo>
                    <a:pt x="61" y="215"/>
                  </a:lnTo>
                  <a:lnTo>
                    <a:pt x="58" y="236"/>
                  </a:lnTo>
                  <a:lnTo>
                    <a:pt x="57" y="256"/>
                  </a:lnTo>
                  <a:lnTo>
                    <a:pt x="57" y="482"/>
                  </a:lnTo>
                  <a:lnTo>
                    <a:pt x="57" y="482"/>
                  </a:lnTo>
                  <a:lnTo>
                    <a:pt x="58" y="503"/>
                  </a:lnTo>
                  <a:lnTo>
                    <a:pt x="61" y="522"/>
                  </a:lnTo>
                  <a:lnTo>
                    <a:pt x="66" y="542"/>
                  </a:lnTo>
                  <a:lnTo>
                    <a:pt x="73" y="560"/>
                  </a:lnTo>
                  <a:lnTo>
                    <a:pt x="81" y="577"/>
                  </a:lnTo>
                  <a:lnTo>
                    <a:pt x="91" y="593"/>
                  </a:lnTo>
                  <a:lnTo>
                    <a:pt x="102" y="608"/>
                  </a:lnTo>
                  <a:lnTo>
                    <a:pt x="115" y="622"/>
                  </a:lnTo>
                  <a:lnTo>
                    <a:pt x="129" y="636"/>
                  </a:lnTo>
                  <a:lnTo>
                    <a:pt x="144" y="647"/>
                  </a:lnTo>
                  <a:lnTo>
                    <a:pt x="161" y="657"/>
                  </a:lnTo>
                  <a:lnTo>
                    <a:pt x="178" y="665"/>
                  </a:lnTo>
                  <a:lnTo>
                    <a:pt x="196" y="672"/>
                  </a:lnTo>
                  <a:lnTo>
                    <a:pt x="215" y="677"/>
                  </a:lnTo>
                  <a:lnTo>
                    <a:pt x="235" y="680"/>
                  </a:lnTo>
                  <a:lnTo>
                    <a:pt x="256" y="681"/>
                  </a:lnTo>
                  <a:lnTo>
                    <a:pt x="340" y="681"/>
                  </a:lnTo>
                  <a:lnTo>
                    <a:pt x="340" y="681"/>
                  </a:lnTo>
                  <a:lnTo>
                    <a:pt x="346" y="681"/>
                  </a:lnTo>
                  <a:lnTo>
                    <a:pt x="352" y="683"/>
                  </a:lnTo>
                  <a:lnTo>
                    <a:pt x="356" y="686"/>
                  </a:lnTo>
                  <a:lnTo>
                    <a:pt x="361" y="689"/>
                  </a:lnTo>
                  <a:lnTo>
                    <a:pt x="364" y="693"/>
                  </a:lnTo>
                  <a:lnTo>
                    <a:pt x="367" y="698"/>
                  </a:lnTo>
                  <a:lnTo>
                    <a:pt x="368" y="703"/>
                  </a:lnTo>
                  <a:lnTo>
                    <a:pt x="369" y="709"/>
                  </a:lnTo>
                  <a:lnTo>
                    <a:pt x="369" y="868"/>
                  </a:lnTo>
                  <a:lnTo>
                    <a:pt x="547" y="689"/>
                  </a:lnTo>
                  <a:lnTo>
                    <a:pt x="547" y="689"/>
                  </a:lnTo>
                  <a:lnTo>
                    <a:pt x="552" y="686"/>
                  </a:lnTo>
                  <a:lnTo>
                    <a:pt x="556" y="683"/>
                  </a:lnTo>
                  <a:lnTo>
                    <a:pt x="562" y="681"/>
                  </a:lnTo>
                  <a:lnTo>
                    <a:pt x="567" y="681"/>
                  </a:lnTo>
                  <a:lnTo>
                    <a:pt x="822" y="681"/>
                  </a:lnTo>
                  <a:lnTo>
                    <a:pt x="822" y="681"/>
                  </a:lnTo>
                  <a:lnTo>
                    <a:pt x="843" y="680"/>
                  </a:lnTo>
                  <a:lnTo>
                    <a:pt x="862" y="677"/>
                  </a:lnTo>
                  <a:lnTo>
                    <a:pt x="881" y="672"/>
                  </a:lnTo>
                  <a:lnTo>
                    <a:pt x="899" y="665"/>
                  </a:lnTo>
                  <a:lnTo>
                    <a:pt x="916" y="657"/>
                  </a:lnTo>
                  <a:lnTo>
                    <a:pt x="933" y="647"/>
                  </a:lnTo>
                  <a:lnTo>
                    <a:pt x="949" y="636"/>
                  </a:lnTo>
                  <a:lnTo>
                    <a:pt x="963" y="622"/>
                  </a:lnTo>
                  <a:lnTo>
                    <a:pt x="975" y="608"/>
                  </a:lnTo>
                  <a:lnTo>
                    <a:pt x="987" y="593"/>
                  </a:lnTo>
                  <a:lnTo>
                    <a:pt x="996" y="577"/>
                  </a:lnTo>
                  <a:lnTo>
                    <a:pt x="1005" y="560"/>
                  </a:lnTo>
                  <a:lnTo>
                    <a:pt x="1011" y="542"/>
                  </a:lnTo>
                  <a:lnTo>
                    <a:pt x="1016" y="522"/>
                  </a:lnTo>
                  <a:lnTo>
                    <a:pt x="1019" y="503"/>
                  </a:lnTo>
                  <a:lnTo>
                    <a:pt x="1020" y="482"/>
                  </a:lnTo>
                  <a:lnTo>
                    <a:pt x="1020" y="256"/>
                  </a:lnTo>
                  <a:lnTo>
                    <a:pt x="1020" y="256"/>
                  </a:lnTo>
                  <a:lnTo>
                    <a:pt x="1019" y="236"/>
                  </a:lnTo>
                  <a:lnTo>
                    <a:pt x="1016" y="215"/>
                  </a:lnTo>
                  <a:lnTo>
                    <a:pt x="1011" y="197"/>
                  </a:lnTo>
                  <a:lnTo>
                    <a:pt x="1005" y="179"/>
                  </a:lnTo>
                  <a:lnTo>
                    <a:pt x="996" y="161"/>
                  </a:lnTo>
                  <a:lnTo>
                    <a:pt x="987" y="145"/>
                  </a:lnTo>
                  <a:lnTo>
                    <a:pt x="975" y="129"/>
                  </a:lnTo>
                  <a:lnTo>
                    <a:pt x="963" y="115"/>
                  </a:lnTo>
                  <a:lnTo>
                    <a:pt x="949" y="102"/>
                  </a:lnTo>
                  <a:lnTo>
                    <a:pt x="933" y="91"/>
                  </a:lnTo>
                  <a:lnTo>
                    <a:pt x="916" y="81"/>
                  </a:lnTo>
                  <a:lnTo>
                    <a:pt x="899" y="73"/>
                  </a:lnTo>
                  <a:lnTo>
                    <a:pt x="881" y="66"/>
                  </a:lnTo>
                  <a:lnTo>
                    <a:pt x="862" y="62"/>
                  </a:lnTo>
                  <a:lnTo>
                    <a:pt x="843" y="59"/>
                  </a:lnTo>
                  <a:lnTo>
                    <a:pt x="822" y="58"/>
                  </a:lnTo>
                  <a:lnTo>
                    <a:pt x="256" y="5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fee89ec9e9_0_168"/>
            <p:cNvSpPr/>
            <p:nvPr/>
          </p:nvSpPr>
          <p:spPr>
            <a:xfrm>
              <a:off x="1212850" y="900113"/>
              <a:ext cx="195263" cy="165100"/>
            </a:xfrm>
            <a:custGeom>
              <a:rect b="b" l="l" r="r" t="t"/>
              <a:pathLst>
                <a:path extrusionOk="0" h="624" w="738">
                  <a:moveTo>
                    <a:pt x="482" y="624"/>
                  </a:moveTo>
                  <a:lnTo>
                    <a:pt x="482" y="624"/>
                  </a:lnTo>
                  <a:lnTo>
                    <a:pt x="477" y="624"/>
                  </a:lnTo>
                  <a:lnTo>
                    <a:pt x="472" y="622"/>
                  </a:lnTo>
                  <a:lnTo>
                    <a:pt x="467" y="619"/>
                  </a:lnTo>
                  <a:lnTo>
                    <a:pt x="463" y="616"/>
                  </a:lnTo>
                  <a:lnTo>
                    <a:pt x="300" y="454"/>
                  </a:lnTo>
                  <a:lnTo>
                    <a:pt x="171" y="454"/>
                  </a:lnTo>
                  <a:lnTo>
                    <a:pt x="171" y="454"/>
                  </a:lnTo>
                  <a:lnTo>
                    <a:pt x="154" y="453"/>
                  </a:lnTo>
                  <a:lnTo>
                    <a:pt x="137" y="450"/>
                  </a:lnTo>
                  <a:lnTo>
                    <a:pt x="121" y="446"/>
                  </a:lnTo>
                  <a:lnTo>
                    <a:pt x="104" y="440"/>
                  </a:lnTo>
                  <a:lnTo>
                    <a:pt x="90" y="433"/>
                  </a:lnTo>
                  <a:lnTo>
                    <a:pt x="76" y="425"/>
                  </a:lnTo>
                  <a:lnTo>
                    <a:pt x="63" y="415"/>
                  </a:lnTo>
                  <a:lnTo>
                    <a:pt x="51" y="404"/>
                  </a:lnTo>
                  <a:lnTo>
                    <a:pt x="40" y="391"/>
                  </a:lnTo>
                  <a:lnTo>
                    <a:pt x="30" y="378"/>
                  </a:lnTo>
                  <a:lnTo>
                    <a:pt x="22" y="365"/>
                  </a:lnTo>
                  <a:lnTo>
                    <a:pt x="14" y="350"/>
                  </a:lnTo>
                  <a:lnTo>
                    <a:pt x="8" y="334"/>
                  </a:lnTo>
                  <a:lnTo>
                    <a:pt x="4" y="318"/>
                  </a:lnTo>
                  <a:lnTo>
                    <a:pt x="1" y="302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78"/>
                  </a:lnTo>
                  <a:lnTo>
                    <a:pt x="3" y="272"/>
                  </a:lnTo>
                  <a:lnTo>
                    <a:pt x="5" y="268"/>
                  </a:lnTo>
                  <a:lnTo>
                    <a:pt x="9" y="264"/>
                  </a:lnTo>
                  <a:lnTo>
                    <a:pt x="13" y="260"/>
                  </a:lnTo>
                  <a:lnTo>
                    <a:pt x="18" y="258"/>
                  </a:lnTo>
                  <a:lnTo>
                    <a:pt x="24" y="256"/>
                  </a:lnTo>
                  <a:lnTo>
                    <a:pt x="29" y="255"/>
                  </a:lnTo>
                  <a:lnTo>
                    <a:pt x="29" y="255"/>
                  </a:lnTo>
                  <a:lnTo>
                    <a:pt x="35" y="256"/>
                  </a:lnTo>
                  <a:lnTo>
                    <a:pt x="40" y="258"/>
                  </a:lnTo>
                  <a:lnTo>
                    <a:pt x="45" y="260"/>
                  </a:lnTo>
                  <a:lnTo>
                    <a:pt x="49" y="264"/>
                  </a:lnTo>
                  <a:lnTo>
                    <a:pt x="53" y="268"/>
                  </a:lnTo>
                  <a:lnTo>
                    <a:pt x="55" y="272"/>
                  </a:lnTo>
                  <a:lnTo>
                    <a:pt x="57" y="278"/>
                  </a:lnTo>
                  <a:lnTo>
                    <a:pt x="57" y="283"/>
                  </a:lnTo>
                  <a:lnTo>
                    <a:pt x="57" y="283"/>
                  </a:lnTo>
                  <a:lnTo>
                    <a:pt x="58" y="295"/>
                  </a:lnTo>
                  <a:lnTo>
                    <a:pt x="60" y="307"/>
                  </a:lnTo>
                  <a:lnTo>
                    <a:pt x="63" y="318"/>
                  </a:lnTo>
                  <a:lnTo>
                    <a:pt x="66" y="328"/>
                  </a:lnTo>
                  <a:lnTo>
                    <a:pt x="71" y="338"/>
                  </a:lnTo>
                  <a:lnTo>
                    <a:pt x="77" y="347"/>
                  </a:lnTo>
                  <a:lnTo>
                    <a:pt x="83" y="356"/>
                  </a:lnTo>
                  <a:lnTo>
                    <a:pt x="90" y="364"/>
                  </a:lnTo>
                  <a:lnTo>
                    <a:pt x="98" y="371"/>
                  </a:lnTo>
                  <a:lnTo>
                    <a:pt x="107" y="377"/>
                  </a:lnTo>
                  <a:lnTo>
                    <a:pt x="117" y="383"/>
                  </a:lnTo>
                  <a:lnTo>
                    <a:pt x="127" y="388"/>
                  </a:lnTo>
                  <a:lnTo>
                    <a:pt x="137" y="392"/>
                  </a:lnTo>
                  <a:lnTo>
                    <a:pt x="148" y="394"/>
                  </a:lnTo>
                  <a:lnTo>
                    <a:pt x="159" y="396"/>
                  </a:lnTo>
                  <a:lnTo>
                    <a:pt x="171" y="398"/>
                  </a:lnTo>
                  <a:lnTo>
                    <a:pt x="313" y="398"/>
                  </a:lnTo>
                  <a:lnTo>
                    <a:pt x="313" y="398"/>
                  </a:lnTo>
                  <a:lnTo>
                    <a:pt x="319" y="398"/>
                  </a:lnTo>
                  <a:lnTo>
                    <a:pt x="324" y="400"/>
                  </a:lnTo>
                  <a:lnTo>
                    <a:pt x="329" y="402"/>
                  </a:lnTo>
                  <a:lnTo>
                    <a:pt x="333" y="406"/>
                  </a:lnTo>
                  <a:lnTo>
                    <a:pt x="454" y="527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5" y="420"/>
                  </a:lnTo>
                  <a:lnTo>
                    <a:pt x="457" y="415"/>
                  </a:lnTo>
                  <a:lnTo>
                    <a:pt x="459" y="410"/>
                  </a:lnTo>
                  <a:lnTo>
                    <a:pt x="463" y="406"/>
                  </a:lnTo>
                  <a:lnTo>
                    <a:pt x="467" y="402"/>
                  </a:lnTo>
                  <a:lnTo>
                    <a:pt x="471" y="400"/>
                  </a:lnTo>
                  <a:lnTo>
                    <a:pt x="477" y="398"/>
                  </a:lnTo>
                  <a:lnTo>
                    <a:pt x="482" y="398"/>
                  </a:lnTo>
                  <a:lnTo>
                    <a:pt x="568" y="398"/>
                  </a:lnTo>
                  <a:lnTo>
                    <a:pt x="568" y="398"/>
                  </a:lnTo>
                  <a:lnTo>
                    <a:pt x="579" y="396"/>
                  </a:lnTo>
                  <a:lnTo>
                    <a:pt x="590" y="394"/>
                  </a:lnTo>
                  <a:lnTo>
                    <a:pt x="601" y="392"/>
                  </a:lnTo>
                  <a:lnTo>
                    <a:pt x="612" y="388"/>
                  </a:lnTo>
                  <a:lnTo>
                    <a:pt x="622" y="383"/>
                  </a:lnTo>
                  <a:lnTo>
                    <a:pt x="631" y="377"/>
                  </a:lnTo>
                  <a:lnTo>
                    <a:pt x="640" y="371"/>
                  </a:lnTo>
                  <a:lnTo>
                    <a:pt x="648" y="364"/>
                  </a:lnTo>
                  <a:lnTo>
                    <a:pt x="655" y="356"/>
                  </a:lnTo>
                  <a:lnTo>
                    <a:pt x="662" y="347"/>
                  </a:lnTo>
                  <a:lnTo>
                    <a:pt x="667" y="338"/>
                  </a:lnTo>
                  <a:lnTo>
                    <a:pt x="672" y="328"/>
                  </a:lnTo>
                  <a:lnTo>
                    <a:pt x="676" y="318"/>
                  </a:lnTo>
                  <a:lnTo>
                    <a:pt x="679" y="307"/>
                  </a:lnTo>
                  <a:lnTo>
                    <a:pt x="680" y="295"/>
                  </a:lnTo>
                  <a:lnTo>
                    <a:pt x="681" y="283"/>
                  </a:lnTo>
                  <a:lnTo>
                    <a:pt x="681" y="170"/>
                  </a:lnTo>
                  <a:lnTo>
                    <a:pt x="681" y="170"/>
                  </a:lnTo>
                  <a:lnTo>
                    <a:pt x="680" y="159"/>
                  </a:lnTo>
                  <a:lnTo>
                    <a:pt x="679" y="148"/>
                  </a:lnTo>
                  <a:lnTo>
                    <a:pt x="676" y="137"/>
                  </a:lnTo>
                  <a:lnTo>
                    <a:pt x="672" y="126"/>
                  </a:lnTo>
                  <a:lnTo>
                    <a:pt x="667" y="117"/>
                  </a:lnTo>
                  <a:lnTo>
                    <a:pt x="662" y="107"/>
                  </a:lnTo>
                  <a:lnTo>
                    <a:pt x="655" y="98"/>
                  </a:lnTo>
                  <a:lnTo>
                    <a:pt x="648" y="90"/>
                  </a:lnTo>
                  <a:lnTo>
                    <a:pt x="640" y="83"/>
                  </a:lnTo>
                  <a:lnTo>
                    <a:pt x="631" y="76"/>
                  </a:lnTo>
                  <a:lnTo>
                    <a:pt x="622" y="70"/>
                  </a:lnTo>
                  <a:lnTo>
                    <a:pt x="612" y="66"/>
                  </a:lnTo>
                  <a:lnTo>
                    <a:pt x="601" y="62"/>
                  </a:lnTo>
                  <a:lnTo>
                    <a:pt x="590" y="59"/>
                  </a:lnTo>
                  <a:lnTo>
                    <a:pt x="579" y="57"/>
                  </a:lnTo>
                  <a:lnTo>
                    <a:pt x="568" y="57"/>
                  </a:lnTo>
                  <a:lnTo>
                    <a:pt x="568" y="57"/>
                  </a:lnTo>
                  <a:lnTo>
                    <a:pt x="562" y="56"/>
                  </a:lnTo>
                  <a:lnTo>
                    <a:pt x="557" y="55"/>
                  </a:lnTo>
                  <a:lnTo>
                    <a:pt x="552" y="52"/>
                  </a:lnTo>
                  <a:lnTo>
                    <a:pt x="548" y="49"/>
                  </a:lnTo>
                  <a:lnTo>
                    <a:pt x="544" y="45"/>
                  </a:lnTo>
                  <a:lnTo>
                    <a:pt x="542" y="40"/>
                  </a:lnTo>
                  <a:lnTo>
                    <a:pt x="540" y="34"/>
                  </a:lnTo>
                  <a:lnTo>
                    <a:pt x="540" y="29"/>
                  </a:lnTo>
                  <a:lnTo>
                    <a:pt x="540" y="29"/>
                  </a:lnTo>
                  <a:lnTo>
                    <a:pt x="540" y="23"/>
                  </a:lnTo>
                  <a:lnTo>
                    <a:pt x="542" y="18"/>
                  </a:lnTo>
                  <a:lnTo>
                    <a:pt x="544" y="13"/>
                  </a:lnTo>
                  <a:lnTo>
                    <a:pt x="548" y="9"/>
                  </a:lnTo>
                  <a:lnTo>
                    <a:pt x="552" y="6"/>
                  </a:lnTo>
                  <a:lnTo>
                    <a:pt x="557" y="3"/>
                  </a:lnTo>
                  <a:lnTo>
                    <a:pt x="562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85" y="1"/>
                  </a:lnTo>
                  <a:lnTo>
                    <a:pt x="601" y="4"/>
                  </a:lnTo>
                  <a:lnTo>
                    <a:pt x="619" y="8"/>
                  </a:lnTo>
                  <a:lnTo>
                    <a:pt x="634" y="14"/>
                  </a:lnTo>
                  <a:lnTo>
                    <a:pt x="649" y="21"/>
                  </a:lnTo>
                  <a:lnTo>
                    <a:pt x="663" y="30"/>
                  </a:lnTo>
                  <a:lnTo>
                    <a:pt x="676" y="39"/>
                  </a:lnTo>
                  <a:lnTo>
                    <a:pt x="688" y="50"/>
                  </a:lnTo>
                  <a:lnTo>
                    <a:pt x="698" y="62"/>
                  </a:lnTo>
                  <a:lnTo>
                    <a:pt x="709" y="75"/>
                  </a:lnTo>
                  <a:lnTo>
                    <a:pt x="718" y="89"/>
                  </a:lnTo>
                  <a:lnTo>
                    <a:pt x="725" y="105"/>
                  </a:lnTo>
                  <a:lnTo>
                    <a:pt x="730" y="120"/>
                  </a:lnTo>
                  <a:lnTo>
                    <a:pt x="735" y="136"/>
                  </a:lnTo>
                  <a:lnTo>
                    <a:pt x="737" y="153"/>
                  </a:lnTo>
                  <a:lnTo>
                    <a:pt x="738" y="170"/>
                  </a:lnTo>
                  <a:lnTo>
                    <a:pt x="738" y="283"/>
                  </a:lnTo>
                  <a:lnTo>
                    <a:pt x="738" y="283"/>
                  </a:lnTo>
                  <a:lnTo>
                    <a:pt x="737" y="302"/>
                  </a:lnTo>
                  <a:lnTo>
                    <a:pt x="735" y="318"/>
                  </a:lnTo>
                  <a:lnTo>
                    <a:pt x="730" y="334"/>
                  </a:lnTo>
                  <a:lnTo>
                    <a:pt x="725" y="350"/>
                  </a:lnTo>
                  <a:lnTo>
                    <a:pt x="718" y="365"/>
                  </a:lnTo>
                  <a:lnTo>
                    <a:pt x="709" y="378"/>
                  </a:lnTo>
                  <a:lnTo>
                    <a:pt x="698" y="391"/>
                  </a:lnTo>
                  <a:lnTo>
                    <a:pt x="688" y="404"/>
                  </a:lnTo>
                  <a:lnTo>
                    <a:pt x="676" y="415"/>
                  </a:lnTo>
                  <a:lnTo>
                    <a:pt x="663" y="425"/>
                  </a:lnTo>
                  <a:lnTo>
                    <a:pt x="649" y="433"/>
                  </a:lnTo>
                  <a:lnTo>
                    <a:pt x="634" y="440"/>
                  </a:lnTo>
                  <a:lnTo>
                    <a:pt x="619" y="446"/>
                  </a:lnTo>
                  <a:lnTo>
                    <a:pt x="601" y="450"/>
                  </a:lnTo>
                  <a:lnTo>
                    <a:pt x="585" y="453"/>
                  </a:lnTo>
                  <a:lnTo>
                    <a:pt x="568" y="454"/>
                  </a:lnTo>
                  <a:lnTo>
                    <a:pt x="511" y="454"/>
                  </a:lnTo>
                  <a:lnTo>
                    <a:pt x="511" y="596"/>
                  </a:lnTo>
                  <a:lnTo>
                    <a:pt x="511" y="596"/>
                  </a:lnTo>
                  <a:lnTo>
                    <a:pt x="511" y="600"/>
                  </a:lnTo>
                  <a:lnTo>
                    <a:pt x="510" y="604"/>
                  </a:lnTo>
                  <a:lnTo>
                    <a:pt x="506" y="612"/>
                  </a:lnTo>
                  <a:lnTo>
                    <a:pt x="503" y="615"/>
                  </a:lnTo>
                  <a:lnTo>
                    <a:pt x="500" y="618"/>
                  </a:lnTo>
                  <a:lnTo>
                    <a:pt x="497" y="620"/>
                  </a:lnTo>
                  <a:lnTo>
                    <a:pt x="493" y="622"/>
                  </a:lnTo>
                  <a:lnTo>
                    <a:pt x="493" y="622"/>
                  </a:lnTo>
                  <a:lnTo>
                    <a:pt x="488" y="624"/>
                  </a:lnTo>
                  <a:lnTo>
                    <a:pt x="482" y="624"/>
                  </a:lnTo>
                  <a:lnTo>
                    <a:pt x="482" y="62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&#10;&#10;Description automatically generated" id="120" name="Google Shape;120;p5"/>
          <p:cNvPicPr preferRelativeResize="0"/>
          <p:nvPr/>
        </p:nvPicPr>
        <p:blipFill rotWithShape="1">
          <a:blip r:embed="rId3">
            <a:alphaModFix/>
          </a:blip>
          <a:srcRect b="7190" l="11982" r="27706" t="3856"/>
          <a:stretch/>
        </p:blipFill>
        <p:spPr>
          <a:xfrm>
            <a:off x="0" y="1452282"/>
            <a:ext cx="5521123" cy="474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5880100" y="2163337"/>
            <a:ext cx="1070518" cy="107051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5"/>
          <p:cNvCxnSpPr>
            <a:stCxn id="121" idx="3"/>
          </p:cNvCxnSpPr>
          <p:nvPr/>
        </p:nvCxnSpPr>
        <p:spPr>
          <a:xfrm>
            <a:off x="6950618" y="2698596"/>
            <a:ext cx="4690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3" name="Google Shape;123;p5"/>
          <p:cNvSpPr txBox="1"/>
          <p:nvPr/>
        </p:nvSpPr>
        <p:spPr>
          <a:xfrm>
            <a:off x="5880100" y="3621700"/>
            <a:ext cx="5760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Rise in Attacks on </a:t>
            </a:r>
            <a:b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CI/CD Ecosystem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885424" y="5400113"/>
            <a:ext cx="607522" cy="86794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5"/>
          <p:cNvGrpSpPr/>
          <p:nvPr/>
        </p:nvGrpSpPr>
        <p:grpSpPr>
          <a:xfrm>
            <a:off x="6139118" y="2511189"/>
            <a:ext cx="552483" cy="374814"/>
            <a:chOff x="3413126" y="2946400"/>
            <a:chExt cx="360362" cy="244476"/>
          </a:xfrm>
        </p:grpSpPr>
        <p:sp>
          <p:nvSpPr>
            <p:cNvPr id="126" name="Google Shape;126;p5"/>
            <p:cNvSpPr/>
            <p:nvPr/>
          </p:nvSpPr>
          <p:spPr>
            <a:xfrm>
              <a:off x="3554413" y="2946400"/>
              <a:ext cx="123825" cy="104775"/>
            </a:xfrm>
            <a:custGeom>
              <a:rect b="b" l="l" r="r" t="t"/>
              <a:pathLst>
                <a:path extrusionOk="0" h="393" w="470">
                  <a:moveTo>
                    <a:pt x="40" y="393"/>
                  </a:moveTo>
                  <a:lnTo>
                    <a:pt x="0" y="353"/>
                  </a:lnTo>
                  <a:lnTo>
                    <a:pt x="344" y="8"/>
                  </a:lnTo>
                  <a:lnTo>
                    <a:pt x="344" y="8"/>
                  </a:lnTo>
                  <a:lnTo>
                    <a:pt x="350" y="5"/>
                  </a:lnTo>
                  <a:lnTo>
                    <a:pt x="354" y="2"/>
                  </a:lnTo>
                  <a:lnTo>
                    <a:pt x="360" y="1"/>
                  </a:lnTo>
                  <a:lnTo>
                    <a:pt x="365" y="0"/>
                  </a:lnTo>
                  <a:lnTo>
                    <a:pt x="370" y="1"/>
                  </a:lnTo>
                  <a:lnTo>
                    <a:pt x="376" y="2"/>
                  </a:lnTo>
                  <a:lnTo>
                    <a:pt x="381" y="5"/>
                  </a:lnTo>
                  <a:lnTo>
                    <a:pt x="385" y="8"/>
                  </a:lnTo>
                  <a:lnTo>
                    <a:pt x="470" y="94"/>
                  </a:lnTo>
                  <a:lnTo>
                    <a:pt x="430" y="134"/>
                  </a:lnTo>
                  <a:lnTo>
                    <a:pt x="365" y="69"/>
                  </a:lnTo>
                  <a:lnTo>
                    <a:pt x="40" y="3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413126" y="3052763"/>
              <a:ext cx="112713" cy="138113"/>
            </a:xfrm>
            <a:custGeom>
              <a:rect b="b" l="l" r="r" t="t"/>
              <a:pathLst>
                <a:path extrusionOk="0" h="524" w="422">
                  <a:moveTo>
                    <a:pt x="340" y="524"/>
                  </a:moveTo>
                  <a:lnTo>
                    <a:pt x="340" y="524"/>
                  </a:lnTo>
                  <a:lnTo>
                    <a:pt x="335" y="524"/>
                  </a:lnTo>
                  <a:lnTo>
                    <a:pt x="330" y="522"/>
                  </a:lnTo>
                  <a:lnTo>
                    <a:pt x="325" y="519"/>
                  </a:lnTo>
                  <a:lnTo>
                    <a:pt x="320" y="516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9"/>
                  </a:lnTo>
                  <a:lnTo>
                    <a:pt x="2" y="194"/>
                  </a:lnTo>
                  <a:lnTo>
                    <a:pt x="1" y="189"/>
                  </a:lnTo>
                  <a:lnTo>
                    <a:pt x="0" y="184"/>
                  </a:lnTo>
                  <a:lnTo>
                    <a:pt x="1" y="178"/>
                  </a:lnTo>
                  <a:lnTo>
                    <a:pt x="2" y="173"/>
                  </a:lnTo>
                  <a:lnTo>
                    <a:pt x="5" y="168"/>
                  </a:lnTo>
                  <a:lnTo>
                    <a:pt x="8" y="164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9" y="4"/>
                  </a:lnTo>
                  <a:lnTo>
                    <a:pt x="174" y="2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195" y="2"/>
                  </a:lnTo>
                  <a:lnTo>
                    <a:pt x="200" y="4"/>
                  </a:lnTo>
                  <a:lnTo>
                    <a:pt x="204" y="8"/>
                  </a:lnTo>
                  <a:lnTo>
                    <a:pt x="283" y="86"/>
                  </a:lnTo>
                  <a:lnTo>
                    <a:pt x="242" y="126"/>
                  </a:lnTo>
                  <a:lnTo>
                    <a:pt x="184" y="69"/>
                  </a:lnTo>
                  <a:lnTo>
                    <a:pt x="69" y="184"/>
                  </a:lnTo>
                  <a:lnTo>
                    <a:pt x="340" y="456"/>
                  </a:lnTo>
                  <a:lnTo>
                    <a:pt x="382" y="414"/>
                  </a:lnTo>
                  <a:lnTo>
                    <a:pt x="422" y="454"/>
                  </a:lnTo>
                  <a:lnTo>
                    <a:pt x="360" y="516"/>
                  </a:lnTo>
                  <a:lnTo>
                    <a:pt x="360" y="516"/>
                  </a:lnTo>
                  <a:lnTo>
                    <a:pt x="356" y="519"/>
                  </a:lnTo>
                  <a:lnTo>
                    <a:pt x="351" y="522"/>
                  </a:lnTo>
                  <a:lnTo>
                    <a:pt x="346" y="524"/>
                  </a:lnTo>
                  <a:lnTo>
                    <a:pt x="340" y="524"/>
                  </a:lnTo>
                  <a:lnTo>
                    <a:pt x="340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487738" y="2946400"/>
              <a:ext cx="285750" cy="244475"/>
            </a:xfrm>
            <a:custGeom>
              <a:rect b="b" l="l" r="r" t="t"/>
              <a:pathLst>
                <a:path extrusionOk="0" h="925" w="1080">
                  <a:moveTo>
                    <a:pt x="339" y="925"/>
                  </a:moveTo>
                  <a:lnTo>
                    <a:pt x="339" y="925"/>
                  </a:lnTo>
                  <a:lnTo>
                    <a:pt x="334" y="925"/>
                  </a:lnTo>
                  <a:lnTo>
                    <a:pt x="329" y="923"/>
                  </a:lnTo>
                  <a:lnTo>
                    <a:pt x="324" y="920"/>
                  </a:lnTo>
                  <a:lnTo>
                    <a:pt x="319" y="917"/>
                  </a:lnTo>
                  <a:lnTo>
                    <a:pt x="8" y="605"/>
                  </a:lnTo>
                  <a:lnTo>
                    <a:pt x="8" y="605"/>
                  </a:lnTo>
                  <a:lnTo>
                    <a:pt x="5" y="600"/>
                  </a:lnTo>
                  <a:lnTo>
                    <a:pt x="2" y="595"/>
                  </a:lnTo>
                  <a:lnTo>
                    <a:pt x="1" y="590"/>
                  </a:lnTo>
                  <a:lnTo>
                    <a:pt x="0" y="585"/>
                  </a:lnTo>
                  <a:lnTo>
                    <a:pt x="1" y="579"/>
                  </a:lnTo>
                  <a:lnTo>
                    <a:pt x="2" y="574"/>
                  </a:lnTo>
                  <a:lnTo>
                    <a:pt x="5" y="569"/>
                  </a:lnTo>
                  <a:lnTo>
                    <a:pt x="8" y="565"/>
                  </a:lnTo>
                  <a:lnTo>
                    <a:pt x="163" y="409"/>
                  </a:lnTo>
                  <a:lnTo>
                    <a:pt x="163" y="409"/>
                  </a:lnTo>
                  <a:lnTo>
                    <a:pt x="168" y="405"/>
                  </a:lnTo>
                  <a:lnTo>
                    <a:pt x="172" y="403"/>
                  </a:lnTo>
                  <a:lnTo>
                    <a:pt x="178" y="401"/>
                  </a:lnTo>
                  <a:lnTo>
                    <a:pt x="183" y="401"/>
                  </a:lnTo>
                  <a:lnTo>
                    <a:pt x="189" y="401"/>
                  </a:lnTo>
                  <a:lnTo>
                    <a:pt x="195" y="403"/>
                  </a:lnTo>
                  <a:lnTo>
                    <a:pt x="200" y="405"/>
                  </a:lnTo>
                  <a:lnTo>
                    <a:pt x="204" y="409"/>
                  </a:lnTo>
                  <a:lnTo>
                    <a:pt x="339" y="545"/>
                  </a:lnTo>
                  <a:lnTo>
                    <a:pt x="876" y="8"/>
                  </a:lnTo>
                  <a:lnTo>
                    <a:pt x="876" y="8"/>
                  </a:lnTo>
                  <a:lnTo>
                    <a:pt x="880" y="5"/>
                  </a:lnTo>
                  <a:lnTo>
                    <a:pt x="885" y="2"/>
                  </a:lnTo>
                  <a:lnTo>
                    <a:pt x="890" y="1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901" y="1"/>
                  </a:lnTo>
                  <a:lnTo>
                    <a:pt x="907" y="2"/>
                  </a:lnTo>
                  <a:lnTo>
                    <a:pt x="911" y="5"/>
                  </a:lnTo>
                  <a:lnTo>
                    <a:pt x="916" y="8"/>
                  </a:lnTo>
                  <a:lnTo>
                    <a:pt x="1072" y="164"/>
                  </a:lnTo>
                  <a:lnTo>
                    <a:pt x="1072" y="164"/>
                  </a:lnTo>
                  <a:lnTo>
                    <a:pt x="1075" y="169"/>
                  </a:lnTo>
                  <a:lnTo>
                    <a:pt x="1078" y="174"/>
                  </a:lnTo>
                  <a:lnTo>
                    <a:pt x="1080" y="179"/>
                  </a:lnTo>
                  <a:lnTo>
                    <a:pt x="1080" y="184"/>
                  </a:lnTo>
                  <a:lnTo>
                    <a:pt x="1080" y="190"/>
                  </a:lnTo>
                  <a:lnTo>
                    <a:pt x="1078" y="195"/>
                  </a:lnTo>
                  <a:lnTo>
                    <a:pt x="1075" y="200"/>
                  </a:lnTo>
                  <a:lnTo>
                    <a:pt x="1072" y="204"/>
                  </a:lnTo>
                  <a:lnTo>
                    <a:pt x="359" y="917"/>
                  </a:lnTo>
                  <a:lnTo>
                    <a:pt x="359" y="917"/>
                  </a:lnTo>
                  <a:lnTo>
                    <a:pt x="355" y="920"/>
                  </a:lnTo>
                  <a:lnTo>
                    <a:pt x="350" y="923"/>
                  </a:lnTo>
                  <a:lnTo>
                    <a:pt x="345" y="925"/>
                  </a:lnTo>
                  <a:lnTo>
                    <a:pt x="339" y="925"/>
                  </a:lnTo>
                  <a:lnTo>
                    <a:pt x="339" y="925"/>
                  </a:lnTo>
                  <a:close/>
                  <a:moveTo>
                    <a:pt x="68" y="585"/>
                  </a:moveTo>
                  <a:lnTo>
                    <a:pt x="339" y="857"/>
                  </a:lnTo>
                  <a:lnTo>
                    <a:pt x="1011" y="184"/>
                  </a:lnTo>
                  <a:lnTo>
                    <a:pt x="896" y="69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5" y="608"/>
                  </a:lnTo>
                  <a:lnTo>
                    <a:pt x="350" y="611"/>
                  </a:lnTo>
                  <a:lnTo>
                    <a:pt x="345" y="612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4" y="612"/>
                  </a:lnTo>
                  <a:lnTo>
                    <a:pt x="328" y="611"/>
                  </a:lnTo>
                  <a:lnTo>
                    <a:pt x="324" y="608"/>
                  </a:lnTo>
                  <a:lnTo>
                    <a:pt x="319" y="605"/>
                  </a:lnTo>
                  <a:lnTo>
                    <a:pt x="183" y="470"/>
                  </a:lnTo>
                  <a:lnTo>
                    <a:pt x="68" y="5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c0abd8fdb_0_0"/>
          <p:cNvSpPr txBox="1"/>
          <p:nvPr/>
        </p:nvSpPr>
        <p:spPr>
          <a:xfrm>
            <a:off x="550863" y="416741"/>
            <a:ext cx="7528266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Key Challenges in the De</a:t>
            </a:r>
            <a:r>
              <a:rPr b="1" lang="en-CA" sz="4000">
                <a:solidFill>
                  <a:srgbClr val="1C1B54"/>
                </a:solidFill>
              </a:rPr>
              <a:t>v</a:t>
            </a: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 Ecosystem</a:t>
            </a:r>
            <a:endParaRPr/>
          </a:p>
        </p:txBody>
      </p:sp>
      <p:sp>
        <p:nvSpPr>
          <p:cNvPr id="134" name="Google Shape;134;g1ec0abd8fdb_0_0"/>
          <p:cNvSpPr/>
          <p:nvPr/>
        </p:nvSpPr>
        <p:spPr>
          <a:xfrm>
            <a:off x="550863" y="2164739"/>
            <a:ext cx="2579703" cy="328721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t" bIns="45700" lIns="180000" spcFirstLastPara="1" rIns="180000" wrap="square" tIns="133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Lack of integrated and automated security testing tools</a:t>
            </a:r>
            <a:endParaRPr/>
          </a:p>
        </p:txBody>
      </p:sp>
      <p:sp>
        <p:nvSpPr>
          <p:cNvPr id="135" name="Google Shape;135;g1ec0abd8fdb_0_0"/>
          <p:cNvSpPr/>
          <p:nvPr/>
        </p:nvSpPr>
        <p:spPr>
          <a:xfrm>
            <a:off x="3387720" y="2164739"/>
            <a:ext cx="2579703" cy="328721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t" bIns="45700" lIns="180000" spcFirstLastPara="1" rIns="180000" wrap="square" tIns="133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and fragmented attack surface </a:t>
            </a:r>
            <a:endParaRPr/>
          </a:p>
        </p:txBody>
      </p:sp>
      <p:sp>
        <p:nvSpPr>
          <p:cNvPr id="136" name="Google Shape;136;g1ec0abd8fdb_0_0"/>
          <p:cNvSpPr/>
          <p:nvPr/>
        </p:nvSpPr>
        <p:spPr>
          <a:xfrm>
            <a:off x="6224577" y="2164739"/>
            <a:ext cx="2579703" cy="328721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t" bIns="45700" lIns="180000" spcFirstLastPara="1" rIns="180000" wrap="square" tIns="133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Diverse and complicated technical stack</a:t>
            </a:r>
            <a:endParaRPr/>
          </a:p>
        </p:txBody>
      </p:sp>
      <p:sp>
        <p:nvSpPr>
          <p:cNvPr id="137" name="Google Shape;137;g1ec0abd8fdb_0_0"/>
          <p:cNvSpPr/>
          <p:nvPr/>
        </p:nvSpPr>
        <p:spPr>
          <a:xfrm>
            <a:off x="9061435" y="2164739"/>
            <a:ext cx="2579703" cy="328721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t" bIns="45700" lIns="180000" spcFirstLastPara="1" rIns="180000" wrap="square" tIns="133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Reliance on automation leads to complacency</a:t>
            </a:r>
            <a:endParaRPr/>
          </a:p>
        </p:txBody>
      </p:sp>
      <p:sp>
        <p:nvSpPr>
          <p:cNvPr id="138" name="Google Shape;138;g1ec0abd8fdb_0_0"/>
          <p:cNvSpPr/>
          <p:nvPr/>
        </p:nvSpPr>
        <p:spPr>
          <a:xfrm>
            <a:off x="1504326" y="2549650"/>
            <a:ext cx="672778" cy="67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ec0abd8fdb_0_0"/>
          <p:cNvSpPr/>
          <p:nvPr/>
        </p:nvSpPr>
        <p:spPr>
          <a:xfrm>
            <a:off x="1655051" y="5066852"/>
            <a:ext cx="371326" cy="753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ec0abd8fdb_0_0"/>
          <p:cNvSpPr/>
          <p:nvPr/>
        </p:nvSpPr>
        <p:spPr>
          <a:xfrm>
            <a:off x="4491908" y="5066852"/>
            <a:ext cx="371326" cy="753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ec0abd8fdb_0_0"/>
          <p:cNvSpPr/>
          <p:nvPr/>
        </p:nvSpPr>
        <p:spPr>
          <a:xfrm>
            <a:off x="7328765" y="5066852"/>
            <a:ext cx="371326" cy="753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ec0abd8fdb_0_0"/>
          <p:cNvSpPr/>
          <p:nvPr/>
        </p:nvSpPr>
        <p:spPr>
          <a:xfrm>
            <a:off x="10165623" y="5066852"/>
            <a:ext cx="371326" cy="753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ec0abd8fdb_0_0"/>
          <p:cNvSpPr/>
          <p:nvPr/>
        </p:nvSpPr>
        <p:spPr>
          <a:xfrm>
            <a:off x="4341183" y="2549650"/>
            <a:ext cx="672778" cy="67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ec0abd8fdb_0_0"/>
          <p:cNvSpPr/>
          <p:nvPr/>
        </p:nvSpPr>
        <p:spPr>
          <a:xfrm>
            <a:off x="7178040" y="2549650"/>
            <a:ext cx="672778" cy="67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ec0abd8fdb_0_0"/>
          <p:cNvSpPr/>
          <p:nvPr/>
        </p:nvSpPr>
        <p:spPr>
          <a:xfrm>
            <a:off x="10014898" y="2549650"/>
            <a:ext cx="672778" cy="67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1ec0abd8fdb_0_0"/>
          <p:cNvGrpSpPr/>
          <p:nvPr/>
        </p:nvGrpSpPr>
        <p:grpSpPr>
          <a:xfrm>
            <a:off x="1660534" y="2705857"/>
            <a:ext cx="360363" cy="360363"/>
            <a:chOff x="1679575" y="3867468"/>
            <a:chExt cx="360363" cy="360363"/>
          </a:xfrm>
        </p:grpSpPr>
        <p:grpSp>
          <p:nvGrpSpPr>
            <p:cNvPr id="147" name="Google Shape;147;g1ec0abd8fdb_0_0"/>
            <p:cNvGrpSpPr/>
            <p:nvPr/>
          </p:nvGrpSpPr>
          <p:grpSpPr>
            <a:xfrm>
              <a:off x="1679575" y="3867468"/>
              <a:ext cx="360363" cy="360363"/>
              <a:chOff x="4116388" y="3968751"/>
              <a:chExt cx="360363" cy="360363"/>
            </a:xfrm>
          </p:grpSpPr>
          <p:sp>
            <p:nvSpPr>
              <p:cNvPr id="148" name="Google Shape;148;g1ec0abd8fdb_0_0"/>
              <p:cNvSpPr/>
              <p:nvPr/>
            </p:nvSpPr>
            <p:spPr>
              <a:xfrm>
                <a:off x="4116388" y="3968751"/>
                <a:ext cx="360363" cy="360363"/>
              </a:xfrm>
              <a:custGeom>
                <a:rect b="b" l="l" r="r" t="t"/>
                <a:pathLst>
                  <a:path extrusionOk="0" h="1361" w="1361">
                    <a:moveTo>
                      <a:pt x="765" y="1361"/>
                    </a:moveTo>
                    <a:lnTo>
                      <a:pt x="595" y="1361"/>
                    </a:lnTo>
                    <a:lnTo>
                      <a:pt x="595" y="1361"/>
                    </a:lnTo>
                    <a:lnTo>
                      <a:pt x="589" y="1360"/>
                    </a:lnTo>
                    <a:lnTo>
                      <a:pt x="584" y="1358"/>
                    </a:lnTo>
                    <a:lnTo>
                      <a:pt x="579" y="1356"/>
                    </a:lnTo>
                    <a:lnTo>
                      <a:pt x="575" y="1352"/>
                    </a:lnTo>
                    <a:lnTo>
                      <a:pt x="572" y="1348"/>
                    </a:lnTo>
                    <a:lnTo>
                      <a:pt x="569" y="1344"/>
                    </a:lnTo>
                    <a:lnTo>
                      <a:pt x="567" y="1338"/>
                    </a:lnTo>
                    <a:lnTo>
                      <a:pt x="567" y="1333"/>
                    </a:lnTo>
                    <a:lnTo>
                      <a:pt x="567" y="1170"/>
                    </a:lnTo>
                    <a:lnTo>
                      <a:pt x="567" y="1170"/>
                    </a:lnTo>
                    <a:lnTo>
                      <a:pt x="532" y="1161"/>
                    </a:lnTo>
                    <a:lnTo>
                      <a:pt x="498" y="1151"/>
                    </a:lnTo>
                    <a:lnTo>
                      <a:pt x="465" y="1140"/>
                    </a:lnTo>
                    <a:lnTo>
                      <a:pt x="449" y="1133"/>
                    </a:lnTo>
                    <a:lnTo>
                      <a:pt x="434" y="1127"/>
                    </a:lnTo>
                    <a:lnTo>
                      <a:pt x="319" y="1242"/>
                    </a:lnTo>
                    <a:lnTo>
                      <a:pt x="319" y="1242"/>
                    </a:lnTo>
                    <a:lnTo>
                      <a:pt x="315" y="1245"/>
                    </a:lnTo>
                    <a:lnTo>
                      <a:pt x="310" y="1248"/>
                    </a:lnTo>
                    <a:lnTo>
                      <a:pt x="305" y="1249"/>
                    </a:lnTo>
                    <a:lnTo>
                      <a:pt x="299" y="1250"/>
                    </a:lnTo>
                    <a:lnTo>
                      <a:pt x="294" y="1249"/>
                    </a:lnTo>
                    <a:lnTo>
                      <a:pt x="288" y="1248"/>
                    </a:lnTo>
                    <a:lnTo>
                      <a:pt x="284" y="1245"/>
                    </a:lnTo>
                    <a:lnTo>
                      <a:pt x="279" y="1242"/>
                    </a:lnTo>
                    <a:lnTo>
                      <a:pt x="118" y="1081"/>
                    </a:lnTo>
                    <a:lnTo>
                      <a:pt x="118" y="1081"/>
                    </a:lnTo>
                    <a:lnTo>
                      <a:pt x="115" y="1077"/>
                    </a:lnTo>
                    <a:lnTo>
                      <a:pt x="112" y="1072"/>
                    </a:lnTo>
                    <a:lnTo>
                      <a:pt x="111" y="1067"/>
                    </a:lnTo>
                    <a:lnTo>
                      <a:pt x="110" y="1061"/>
                    </a:lnTo>
                    <a:lnTo>
                      <a:pt x="110" y="1061"/>
                    </a:lnTo>
                    <a:lnTo>
                      <a:pt x="111" y="1056"/>
                    </a:lnTo>
                    <a:lnTo>
                      <a:pt x="112" y="1050"/>
                    </a:lnTo>
                    <a:lnTo>
                      <a:pt x="115" y="1046"/>
                    </a:lnTo>
                    <a:lnTo>
                      <a:pt x="118" y="1041"/>
                    </a:lnTo>
                    <a:lnTo>
                      <a:pt x="234" y="926"/>
                    </a:lnTo>
                    <a:lnTo>
                      <a:pt x="234" y="926"/>
                    </a:lnTo>
                    <a:lnTo>
                      <a:pt x="227" y="911"/>
                    </a:lnTo>
                    <a:lnTo>
                      <a:pt x="221" y="895"/>
                    </a:lnTo>
                    <a:lnTo>
                      <a:pt x="209" y="863"/>
                    </a:lnTo>
                    <a:lnTo>
                      <a:pt x="199" y="828"/>
                    </a:lnTo>
                    <a:lnTo>
                      <a:pt x="190" y="793"/>
                    </a:lnTo>
                    <a:lnTo>
                      <a:pt x="28" y="793"/>
                    </a:lnTo>
                    <a:lnTo>
                      <a:pt x="28" y="793"/>
                    </a:lnTo>
                    <a:lnTo>
                      <a:pt x="22" y="793"/>
                    </a:lnTo>
                    <a:lnTo>
                      <a:pt x="17" y="791"/>
                    </a:lnTo>
                    <a:lnTo>
                      <a:pt x="12" y="789"/>
                    </a:lnTo>
                    <a:lnTo>
                      <a:pt x="8" y="785"/>
                    </a:lnTo>
                    <a:lnTo>
                      <a:pt x="4" y="781"/>
                    </a:lnTo>
                    <a:lnTo>
                      <a:pt x="2" y="776"/>
                    </a:lnTo>
                    <a:lnTo>
                      <a:pt x="0" y="771"/>
                    </a:lnTo>
                    <a:lnTo>
                      <a:pt x="0" y="765"/>
                    </a:lnTo>
                    <a:lnTo>
                      <a:pt x="0" y="595"/>
                    </a:lnTo>
                    <a:lnTo>
                      <a:pt x="0" y="595"/>
                    </a:lnTo>
                    <a:lnTo>
                      <a:pt x="0" y="589"/>
                    </a:lnTo>
                    <a:lnTo>
                      <a:pt x="2" y="584"/>
                    </a:lnTo>
                    <a:lnTo>
                      <a:pt x="4" y="579"/>
                    </a:lnTo>
                    <a:lnTo>
                      <a:pt x="8" y="575"/>
                    </a:lnTo>
                    <a:lnTo>
                      <a:pt x="12" y="572"/>
                    </a:lnTo>
                    <a:lnTo>
                      <a:pt x="17" y="569"/>
                    </a:lnTo>
                    <a:lnTo>
                      <a:pt x="22" y="568"/>
                    </a:lnTo>
                    <a:lnTo>
                      <a:pt x="28" y="567"/>
                    </a:lnTo>
                    <a:lnTo>
                      <a:pt x="190" y="567"/>
                    </a:lnTo>
                    <a:lnTo>
                      <a:pt x="190" y="567"/>
                    </a:lnTo>
                    <a:lnTo>
                      <a:pt x="199" y="533"/>
                    </a:lnTo>
                    <a:lnTo>
                      <a:pt x="209" y="498"/>
                    </a:lnTo>
                    <a:lnTo>
                      <a:pt x="221" y="465"/>
                    </a:lnTo>
                    <a:lnTo>
                      <a:pt x="227" y="450"/>
                    </a:lnTo>
                    <a:lnTo>
                      <a:pt x="234" y="435"/>
                    </a:lnTo>
                    <a:lnTo>
                      <a:pt x="118" y="319"/>
                    </a:lnTo>
                    <a:lnTo>
                      <a:pt x="118" y="319"/>
                    </a:lnTo>
                    <a:lnTo>
                      <a:pt x="115" y="315"/>
                    </a:lnTo>
                    <a:lnTo>
                      <a:pt x="112" y="310"/>
                    </a:lnTo>
                    <a:lnTo>
                      <a:pt x="111" y="305"/>
                    </a:lnTo>
                    <a:lnTo>
                      <a:pt x="110" y="299"/>
                    </a:lnTo>
                    <a:lnTo>
                      <a:pt x="110" y="299"/>
                    </a:lnTo>
                    <a:lnTo>
                      <a:pt x="111" y="294"/>
                    </a:lnTo>
                    <a:lnTo>
                      <a:pt x="112" y="288"/>
                    </a:lnTo>
                    <a:lnTo>
                      <a:pt x="115" y="284"/>
                    </a:lnTo>
                    <a:lnTo>
                      <a:pt x="118" y="279"/>
                    </a:lnTo>
                    <a:lnTo>
                      <a:pt x="279" y="119"/>
                    </a:lnTo>
                    <a:lnTo>
                      <a:pt x="279" y="119"/>
                    </a:lnTo>
                    <a:lnTo>
                      <a:pt x="284" y="115"/>
                    </a:lnTo>
                    <a:lnTo>
                      <a:pt x="289" y="112"/>
                    </a:lnTo>
                    <a:lnTo>
                      <a:pt x="294" y="111"/>
                    </a:lnTo>
                    <a:lnTo>
                      <a:pt x="299" y="110"/>
                    </a:lnTo>
                    <a:lnTo>
                      <a:pt x="304" y="111"/>
                    </a:lnTo>
                    <a:lnTo>
                      <a:pt x="310" y="112"/>
                    </a:lnTo>
                    <a:lnTo>
                      <a:pt x="315" y="115"/>
                    </a:lnTo>
                    <a:lnTo>
                      <a:pt x="319" y="119"/>
                    </a:lnTo>
                    <a:lnTo>
                      <a:pt x="434" y="235"/>
                    </a:lnTo>
                    <a:lnTo>
                      <a:pt x="434" y="235"/>
                    </a:lnTo>
                    <a:lnTo>
                      <a:pt x="450" y="228"/>
                    </a:lnTo>
                    <a:lnTo>
                      <a:pt x="465" y="221"/>
                    </a:lnTo>
                    <a:lnTo>
                      <a:pt x="498" y="209"/>
                    </a:lnTo>
                    <a:lnTo>
                      <a:pt x="532" y="199"/>
                    </a:lnTo>
                    <a:lnTo>
                      <a:pt x="567" y="190"/>
                    </a:lnTo>
                    <a:lnTo>
                      <a:pt x="567" y="28"/>
                    </a:lnTo>
                    <a:lnTo>
                      <a:pt x="567" y="28"/>
                    </a:lnTo>
                    <a:lnTo>
                      <a:pt x="567" y="22"/>
                    </a:lnTo>
                    <a:lnTo>
                      <a:pt x="569" y="17"/>
                    </a:lnTo>
                    <a:lnTo>
                      <a:pt x="572" y="12"/>
                    </a:lnTo>
                    <a:lnTo>
                      <a:pt x="575" y="8"/>
                    </a:lnTo>
                    <a:lnTo>
                      <a:pt x="579" y="5"/>
                    </a:lnTo>
                    <a:lnTo>
                      <a:pt x="584" y="2"/>
                    </a:lnTo>
                    <a:lnTo>
                      <a:pt x="589" y="0"/>
                    </a:lnTo>
                    <a:lnTo>
                      <a:pt x="595" y="0"/>
                    </a:lnTo>
                    <a:lnTo>
                      <a:pt x="765" y="0"/>
                    </a:lnTo>
                    <a:lnTo>
                      <a:pt x="765" y="0"/>
                    </a:lnTo>
                    <a:lnTo>
                      <a:pt x="771" y="0"/>
                    </a:lnTo>
                    <a:lnTo>
                      <a:pt x="776" y="2"/>
                    </a:lnTo>
                    <a:lnTo>
                      <a:pt x="781" y="5"/>
                    </a:lnTo>
                    <a:lnTo>
                      <a:pt x="785" y="8"/>
                    </a:lnTo>
                    <a:lnTo>
                      <a:pt x="789" y="12"/>
                    </a:lnTo>
                    <a:lnTo>
                      <a:pt x="791" y="17"/>
                    </a:lnTo>
                    <a:lnTo>
                      <a:pt x="793" y="22"/>
                    </a:lnTo>
                    <a:lnTo>
                      <a:pt x="793" y="28"/>
                    </a:lnTo>
                    <a:lnTo>
                      <a:pt x="793" y="190"/>
                    </a:lnTo>
                    <a:lnTo>
                      <a:pt x="793" y="190"/>
                    </a:lnTo>
                    <a:lnTo>
                      <a:pt x="827" y="199"/>
                    </a:lnTo>
                    <a:lnTo>
                      <a:pt x="862" y="209"/>
                    </a:lnTo>
                    <a:lnTo>
                      <a:pt x="895" y="221"/>
                    </a:lnTo>
                    <a:lnTo>
                      <a:pt x="911" y="228"/>
                    </a:lnTo>
                    <a:lnTo>
                      <a:pt x="925" y="235"/>
                    </a:lnTo>
                    <a:lnTo>
                      <a:pt x="1040" y="119"/>
                    </a:lnTo>
                    <a:lnTo>
                      <a:pt x="1040" y="119"/>
                    </a:lnTo>
                    <a:lnTo>
                      <a:pt x="1046" y="115"/>
                    </a:lnTo>
                    <a:lnTo>
                      <a:pt x="1050" y="112"/>
                    </a:lnTo>
                    <a:lnTo>
                      <a:pt x="1056" y="111"/>
                    </a:lnTo>
                    <a:lnTo>
                      <a:pt x="1061" y="110"/>
                    </a:lnTo>
                    <a:lnTo>
                      <a:pt x="1066" y="111"/>
                    </a:lnTo>
                    <a:lnTo>
                      <a:pt x="1072" y="112"/>
                    </a:lnTo>
                    <a:lnTo>
                      <a:pt x="1076" y="115"/>
                    </a:lnTo>
                    <a:lnTo>
                      <a:pt x="1081" y="119"/>
                    </a:lnTo>
                    <a:lnTo>
                      <a:pt x="1241" y="279"/>
                    </a:lnTo>
                    <a:lnTo>
                      <a:pt x="1241" y="279"/>
                    </a:lnTo>
                    <a:lnTo>
                      <a:pt x="1244" y="284"/>
                    </a:lnTo>
                    <a:lnTo>
                      <a:pt x="1248" y="288"/>
                    </a:lnTo>
                    <a:lnTo>
                      <a:pt x="1249" y="294"/>
                    </a:lnTo>
                    <a:lnTo>
                      <a:pt x="1250" y="299"/>
                    </a:lnTo>
                    <a:lnTo>
                      <a:pt x="1250" y="299"/>
                    </a:lnTo>
                    <a:lnTo>
                      <a:pt x="1249" y="305"/>
                    </a:lnTo>
                    <a:lnTo>
                      <a:pt x="1248" y="310"/>
                    </a:lnTo>
                    <a:lnTo>
                      <a:pt x="1244" y="315"/>
                    </a:lnTo>
                    <a:lnTo>
                      <a:pt x="1241" y="319"/>
                    </a:lnTo>
                    <a:lnTo>
                      <a:pt x="1126" y="435"/>
                    </a:lnTo>
                    <a:lnTo>
                      <a:pt x="1126" y="435"/>
                    </a:lnTo>
                    <a:lnTo>
                      <a:pt x="1132" y="450"/>
                    </a:lnTo>
                    <a:lnTo>
                      <a:pt x="1139" y="465"/>
                    </a:lnTo>
                    <a:lnTo>
                      <a:pt x="1151" y="498"/>
                    </a:lnTo>
                    <a:lnTo>
                      <a:pt x="1161" y="533"/>
                    </a:lnTo>
                    <a:lnTo>
                      <a:pt x="1170" y="567"/>
                    </a:lnTo>
                    <a:lnTo>
                      <a:pt x="1331" y="567"/>
                    </a:lnTo>
                    <a:lnTo>
                      <a:pt x="1331" y="567"/>
                    </a:lnTo>
                    <a:lnTo>
                      <a:pt x="1337" y="568"/>
                    </a:lnTo>
                    <a:lnTo>
                      <a:pt x="1342" y="569"/>
                    </a:lnTo>
                    <a:lnTo>
                      <a:pt x="1348" y="572"/>
                    </a:lnTo>
                    <a:lnTo>
                      <a:pt x="1352" y="575"/>
                    </a:lnTo>
                    <a:lnTo>
                      <a:pt x="1356" y="579"/>
                    </a:lnTo>
                    <a:lnTo>
                      <a:pt x="1358" y="584"/>
                    </a:lnTo>
                    <a:lnTo>
                      <a:pt x="1360" y="589"/>
                    </a:lnTo>
                    <a:lnTo>
                      <a:pt x="1361" y="595"/>
                    </a:lnTo>
                    <a:lnTo>
                      <a:pt x="1361" y="765"/>
                    </a:lnTo>
                    <a:lnTo>
                      <a:pt x="1361" y="765"/>
                    </a:lnTo>
                    <a:lnTo>
                      <a:pt x="1360" y="771"/>
                    </a:lnTo>
                    <a:lnTo>
                      <a:pt x="1358" y="776"/>
                    </a:lnTo>
                    <a:lnTo>
                      <a:pt x="1356" y="781"/>
                    </a:lnTo>
                    <a:lnTo>
                      <a:pt x="1352" y="785"/>
                    </a:lnTo>
                    <a:lnTo>
                      <a:pt x="1348" y="789"/>
                    </a:lnTo>
                    <a:lnTo>
                      <a:pt x="1342" y="791"/>
                    </a:lnTo>
                    <a:lnTo>
                      <a:pt x="1337" y="793"/>
                    </a:lnTo>
                    <a:lnTo>
                      <a:pt x="1331" y="793"/>
                    </a:lnTo>
                    <a:lnTo>
                      <a:pt x="1170" y="793"/>
                    </a:lnTo>
                    <a:lnTo>
                      <a:pt x="1170" y="793"/>
                    </a:lnTo>
                    <a:lnTo>
                      <a:pt x="1161" y="828"/>
                    </a:lnTo>
                    <a:lnTo>
                      <a:pt x="1151" y="863"/>
                    </a:lnTo>
                    <a:lnTo>
                      <a:pt x="1138" y="895"/>
                    </a:lnTo>
                    <a:lnTo>
                      <a:pt x="1132" y="911"/>
                    </a:lnTo>
                    <a:lnTo>
                      <a:pt x="1126" y="926"/>
                    </a:lnTo>
                    <a:lnTo>
                      <a:pt x="1241" y="1041"/>
                    </a:lnTo>
                    <a:lnTo>
                      <a:pt x="1241" y="1041"/>
                    </a:lnTo>
                    <a:lnTo>
                      <a:pt x="1244" y="1046"/>
                    </a:lnTo>
                    <a:lnTo>
                      <a:pt x="1248" y="1051"/>
                    </a:lnTo>
                    <a:lnTo>
                      <a:pt x="1249" y="1056"/>
                    </a:lnTo>
                    <a:lnTo>
                      <a:pt x="1250" y="1061"/>
                    </a:lnTo>
                    <a:lnTo>
                      <a:pt x="1249" y="1067"/>
                    </a:lnTo>
                    <a:lnTo>
                      <a:pt x="1248" y="1072"/>
                    </a:lnTo>
                    <a:lnTo>
                      <a:pt x="1244" y="1077"/>
                    </a:lnTo>
                    <a:lnTo>
                      <a:pt x="1241" y="1081"/>
                    </a:lnTo>
                    <a:lnTo>
                      <a:pt x="1081" y="1242"/>
                    </a:lnTo>
                    <a:lnTo>
                      <a:pt x="1081" y="1242"/>
                    </a:lnTo>
                    <a:lnTo>
                      <a:pt x="1077" y="1245"/>
                    </a:lnTo>
                    <a:lnTo>
                      <a:pt x="1072" y="1248"/>
                    </a:lnTo>
                    <a:lnTo>
                      <a:pt x="1066" y="1249"/>
                    </a:lnTo>
                    <a:lnTo>
                      <a:pt x="1061" y="1250"/>
                    </a:lnTo>
                    <a:lnTo>
                      <a:pt x="1056" y="1249"/>
                    </a:lnTo>
                    <a:lnTo>
                      <a:pt x="1051" y="1248"/>
                    </a:lnTo>
                    <a:lnTo>
                      <a:pt x="1046" y="1245"/>
                    </a:lnTo>
                    <a:lnTo>
                      <a:pt x="1040" y="1242"/>
                    </a:lnTo>
                    <a:lnTo>
                      <a:pt x="925" y="1127"/>
                    </a:lnTo>
                    <a:lnTo>
                      <a:pt x="925" y="1127"/>
                    </a:lnTo>
                    <a:lnTo>
                      <a:pt x="911" y="1133"/>
                    </a:lnTo>
                    <a:lnTo>
                      <a:pt x="895" y="1140"/>
                    </a:lnTo>
                    <a:lnTo>
                      <a:pt x="862" y="1151"/>
                    </a:lnTo>
                    <a:lnTo>
                      <a:pt x="827" y="1161"/>
                    </a:lnTo>
                    <a:lnTo>
                      <a:pt x="793" y="1170"/>
                    </a:lnTo>
                    <a:lnTo>
                      <a:pt x="793" y="1333"/>
                    </a:lnTo>
                    <a:lnTo>
                      <a:pt x="793" y="1333"/>
                    </a:lnTo>
                    <a:lnTo>
                      <a:pt x="793" y="1338"/>
                    </a:lnTo>
                    <a:lnTo>
                      <a:pt x="791" y="1344"/>
                    </a:lnTo>
                    <a:lnTo>
                      <a:pt x="789" y="1348"/>
                    </a:lnTo>
                    <a:lnTo>
                      <a:pt x="785" y="1352"/>
                    </a:lnTo>
                    <a:lnTo>
                      <a:pt x="781" y="1356"/>
                    </a:lnTo>
                    <a:lnTo>
                      <a:pt x="776" y="1358"/>
                    </a:lnTo>
                    <a:lnTo>
                      <a:pt x="771" y="1360"/>
                    </a:lnTo>
                    <a:lnTo>
                      <a:pt x="765" y="1361"/>
                    </a:lnTo>
                    <a:lnTo>
                      <a:pt x="765" y="1361"/>
                    </a:lnTo>
                    <a:close/>
                    <a:moveTo>
                      <a:pt x="623" y="1304"/>
                    </a:moveTo>
                    <a:lnTo>
                      <a:pt x="736" y="1304"/>
                    </a:lnTo>
                    <a:lnTo>
                      <a:pt x="736" y="1148"/>
                    </a:lnTo>
                    <a:lnTo>
                      <a:pt x="736" y="1148"/>
                    </a:lnTo>
                    <a:lnTo>
                      <a:pt x="737" y="1144"/>
                    </a:lnTo>
                    <a:lnTo>
                      <a:pt x="738" y="1139"/>
                    </a:lnTo>
                    <a:lnTo>
                      <a:pt x="740" y="1135"/>
                    </a:lnTo>
                    <a:lnTo>
                      <a:pt x="742" y="1131"/>
                    </a:lnTo>
                    <a:lnTo>
                      <a:pt x="746" y="1128"/>
                    </a:lnTo>
                    <a:lnTo>
                      <a:pt x="750" y="1125"/>
                    </a:lnTo>
                    <a:lnTo>
                      <a:pt x="754" y="1123"/>
                    </a:lnTo>
                    <a:lnTo>
                      <a:pt x="759" y="1121"/>
                    </a:lnTo>
                    <a:lnTo>
                      <a:pt x="759" y="1121"/>
                    </a:lnTo>
                    <a:lnTo>
                      <a:pt x="790" y="1112"/>
                    </a:lnTo>
                    <a:lnTo>
                      <a:pt x="833" y="1100"/>
                    </a:lnTo>
                    <a:lnTo>
                      <a:pt x="856" y="1093"/>
                    </a:lnTo>
                    <a:lnTo>
                      <a:pt x="878" y="1085"/>
                    </a:lnTo>
                    <a:lnTo>
                      <a:pt x="898" y="1076"/>
                    </a:lnTo>
                    <a:lnTo>
                      <a:pt x="916" y="1067"/>
                    </a:lnTo>
                    <a:lnTo>
                      <a:pt x="916" y="1067"/>
                    </a:lnTo>
                    <a:lnTo>
                      <a:pt x="920" y="1065"/>
                    </a:lnTo>
                    <a:lnTo>
                      <a:pt x="924" y="1064"/>
                    </a:lnTo>
                    <a:lnTo>
                      <a:pt x="929" y="1063"/>
                    </a:lnTo>
                    <a:lnTo>
                      <a:pt x="933" y="1063"/>
                    </a:lnTo>
                    <a:lnTo>
                      <a:pt x="938" y="1064"/>
                    </a:lnTo>
                    <a:lnTo>
                      <a:pt x="942" y="1066"/>
                    </a:lnTo>
                    <a:lnTo>
                      <a:pt x="947" y="1068"/>
                    </a:lnTo>
                    <a:lnTo>
                      <a:pt x="951" y="1071"/>
                    </a:lnTo>
                    <a:lnTo>
                      <a:pt x="1061" y="1181"/>
                    </a:lnTo>
                    <a:lnTo>
                      <a:pt x="1181" y="1061"/>
                    </a:lnTo>
                    <a:lnTo>
                      <a:pt x="1071" y="951"/>
                    </a:lnTo>
                    <a:lnTo>
                      <a:pt x="1071" y="951"/>
                    </a:lnTo>
                    <a:lnTo>
                      <a:pt x="1068" y="947"/>
                    </a:lnTo>
                    <a:lnTo>
                      <a:pt x="1066" y="943"/>
                    </a:lnTo>
                    <a:lnTo>
                      <a:pt x="1064" y="939"/>
                    </a:lnTo>
                    <a:lnTo>
                      <a:pt x="1063" y="935"/>
                    </a:lnTo>
                    <a:lnTo>
                      <a:pt x="1063" y="930"/>
                    </a:lnTo>
                    <a:lnTo>
                      <a:pt x="1064" y="925"/>
                    </a:lnTo>
                    <a:lnTo>
                      <a:pt x="1065" y="921"/>
                    </a:lnTo>
                    <a:lnTo>
                      <a:pt x="1067" y="916"/>
                    </a:lnTo>
                    <a:lnTo>
                      <a:pt x="1067" y="916"/>
                    </a:lnTo>
                    <a:lnTo>
                      <a:pt x="1076" y="898"/>
                    </a:lnTo>
                    <a:lnTo>
                      <a:pt x="1085" y="878"/>
                    </a:lnTo>
                    <a:lnTo>
                      <a:pt x="1093" y="856"/>
                    </a:lnTo>
                    <a:lnTo>
                      <a:pt x="1100" y="834"/>
                    </a:lnTo>
                    <a:lnTo>
                      <a:pt x="1112" y="791"/>
                    </a:lnTo>
                    <a:lnTo>
                      <a:pt x="1120" y="759"/>
                    </a:lnTo>
                    <a:lnTo>
                      <a:pt x="1120" y="759"/>
                    </a:lnTo>
                    <a:lnTo>
                      <a:pt x="1122" y="754"/>
                    </a:lnTo>
                    <a:lnTo>
                      <a:pt x="1124" y="750"/>
                    </a:lnTo>
                    <a:lnTo>
                      <a:pt x="1127" y="746"/>
                    </a:lnTo>
                    <a:lnTo>
                      <a:pt x="1130" y="743"/>
                    </a:lnTo>
                    <a:lnTo>
                      <a:pt x="1134" y="741"/>
                    </a:lnTo>
                    <a:lnTo>
                      <a:pt x="1138" y="739"/>
                    </a:lnTo>
                    <a:lnTo>
                      <a:pt x="1143" y="738"/>
                    </a:lnTo>
                    <a:lnTo>
                      <a:pt x="1148" y="737"/>
                    </a:lnTo>
                    <a:lnTo>
                      <a:pt x="1303" y="737"/>
                    </a:lnTo>
                    <a:lnTo>
                      <a:pt x="1303" y="624"/>
                    </a:lnTo>
                    <a:lnTo>
                      <a:pt x="1148" y="624"/>
                    </a:lnTo>
                    <a:lnTo>
                      <a:pt x="1148" y="624"/>
                    </a:lnTo>
                    <a:lnTo>
                      <a:pt x="1142" y="624"/>
                    </a:lnTo>
                    <a:lnTo>
                      <a:pt x="1138" y="622"/>
                    </a:lnTo>
                    <a:lnTo>
                      <a:pt x="1134" y="620"/>
                    </a:lnTo>
                    <a:lnTo>
                      <a:pt x="1130" y="617"/>
                    </a:lnTo>
                    <a:lnTo>
                      <a:pt x="1127" y="614"/>
                    </a:lnTo>
                    <a:lnTo>
                      <a:pt x="1124" y="610"/>
                    </a:lnTo>
                    <a:lnTo>
                      <a:pt x="1122" y="606"/>
                    </a:lnTo>
                    <a:lnTo>
                      <a:pt x="1120" y="602"/>
                    </a:lnTo>
                    <a:lnTo>
                      <a:pt x="1120" y="602"/>
                    </a:lnTo>
                    <a:lnTo>
                      <a:pt x="1112" y="570"/>
                    </a:lnTo>
                    <a:lnTo>
                      <a:pt x="1100" y="528"/>
                    </a:lnTo>
                    <a:lnTo>
                      <a:pt x="1093" y="504"/>
                    </a:lnTo>
                    <a:lnTo>
                      <a:pt x="1085" y="482"/>
                    </a:lnTo>
                    <a:lnTo>
                      <a:pt x="1076" y="462"/>
                    </a:lnTo>
                    <a:lnTo>
                      <a:pt x="1067" y="445"/>
                    </a:lnTo>
                    <a:lnTo>
                      <a:pt x="1067" y="445"/>
                    </a:lnTo>
                    <a:lnTo>
                      <a:pt x="1065" y="440"/>
                    </a:lnTo>
                    <a:lnTo>
                      <a:pt x="1064" y="436"/>
                    </a:lnTo>
                    <a:lnTo>
                      <a:pt x="1063" y="431"/>
                    </a:lnTo>
                    <a:lnTo>
                      <a:pt x="1063" y="427"/>
                    </a:lnTo>
                    <a:lnTo>
                      <a:pt x="1064" y="421"/>
                    </a:lnTo>
                    <a:lnTo>
                      <a:pt x="1066" y="417"/>
                    </a:lnTo>
                    <a:lnTo>
                      <a:pt x="1068" y="413"/>
                    </a:lnTo>
                    <a:lnTo>
                      <a:pt x="1071" y="409"/>
                    </a:lnTo>
                    <a:lnTo>
                      <a:pt x="1181" y="299"/>
                    </a:lnTo>
                    <a:lnTo>
                      <a:pt x="1061" y="179"/>
                    </a:lnTo>
                    <a:lnTo>
                      <a:pt x="951" y="289"/>
                    </a:lnTo>
                    <a:lnTo>
                      <a:pt x="951" y="289"/>
                    </a:lnTo>
                    <a:lnTo>
                      <a:pt x="947" y="292"/>
                    </a:lnTo>
                    <a:lnTo>
                      <a:pt x="942" y="295"/>
                    </a:lnTo>
                    <a:lnTo>
                      <a:pt x="938" y="296"/>
                    </a:lnTo>
                    <a:lnTo>
                      <a:pt x="933" y="297"/>
                    </a:lnTo>
                    <a:lnTo>
                      <a:pt x="929" y="297"/>
                    </a:lnTo>
                    <a:lnTo>
                      <a:pt x="924" y="297"/>
                    </a:lnTo>
                    <a:lnTo>
                      <a:pt x="920" y="295"/>
                    </a:lnTo>
                    <a:lnTo>
                      <a:pt x="916" y="293"/>
                    </a:lnTo>
                    <a:lnTo>
                      <a:pt x="916" y="293"/>
                    </a:lnTo>
                    <a:lnTo>
                      <a:pt x="900" y="285"/>
                    </a:lnTo>
                    <a:lnTo>
                      <a:pt x="882" y="277"/>
                    </a:lnTo>
                    <a:lnTo>
                      <a:pt x="863" y="270"/>
                    </a:lnTo>
                    <a:lnTo>
                      <a:pt x="841" y="263"/>
                    </a:lnTo>
                    <a:lnTo>
                      <a:pt x="798" y="250"/>
                    </a:lnTo>
                    <a:lnTo>
                      <a:pt x="759" y="240"/>
                    </a:lnTo>
                    <a:lnTo>
                      <a:pt x="759" y="240"/>
                    </a:lnTo>
                    <a:lnTo>
                      <a:pt x="754" y="239"/>
                    </a:lnTo>
                    <a:lnTo>
                      <a:pt x="750" y="237"/>
                    </a:lnTo>
                    <a:lnTo>
                      <a:pt x="746" y="234"/>
                    </a:lnTo>
                    <a:lnTo>
                      <a:pt x="742" y="230"/>
                    </a:lnTo>
                    <a:lnTo>
                      <a:pt x="740" y="226"/>
                    </a:lnTo>
                    <a:lnTo>
                      <a:pt x="738" y="221"/>
                    </a:lnTo>
                    <a:lnTo>
                      <a:pt x="737" y="217"/>
                    </a:lnTo>
                    <a:lnTo>
                      <a:pt x="736" y="212"/>
                    </a:lnTo>
                    <a:lnTo>
                      <a:pt x="736" y="57"/>
                    </a:lnTo>
                    <a:lnTo>
                      <a:pt x="623" y="57"/>
                    </a:lnTo>
                    <a:lnTo>
                      <a:pt x="623" y="212"/>
                    </a:lnTo>
                    <a:lnTo>
                      <a:pt x="623" y="212"/>
                    </a:lnTo>
                    <a:lnTo>
                      <a:pt x="623" y="217"/>
                    </a:lnTo>
                    <a:lnTo>
                      <a:pt x="621" y="221"/>
                    </a:lnTo>
                    <a:lnTo>
                      <a:pt x="620" y="226"/>
                    </a:lnTo>
                    <a:lnTo>
                      <a:pt x="617" y="230"/>
                    </a:lnTo>
                    <a:lnTo>
                      <a:pt x="614" y="234"/>
                    </a:lnTo>
                    <a:lnTo>
                      <a:pt x="610" y="237"/>
                    </a:lnTo>
                    <a:lnTo>
                      <a:pt x="606" y="239"/>
                    </a:lnTo>
                    <a:lnTo>
                      <a:pt x="601" y="240"/>
                    </a:lnTo>
                    <a:lnTo>
                      <a:pt x="601" y="240"/>
                    </a:lnTo>
                    <a:lnTo>
                      <a:pt x="570" y="248"/>
                    </a:lnTo>
                    <a:lnTo>
                      <a:pt x="526" y="260"/>
                    </a:lnTo>
                    <a:lnTo>
                      <a:pt x="504" y="267"/>
                    </a:lnTo>
                    <a:lnTo>
                      <a:pt x="482" y="275"/>
                    </a:lnTo>
                    <a:lnTo>
                      <a:pt x="462" y="284"/>
                    </a:lnTo>
                    <a:lnTo>
                      <a:pt x="445" y="293"/>
                    </a:lnTo>
                    <a:lnTo>
                      <a:pt x="445" y="293"/>
                    </a:lnTo>
                    <a:lnTo>
                      <a:pt x="439" y="295"/>
                    </a:lnTo>
                    <a:lnTo>
                      <a:pt x="435" y="297"/>
                    </a:lnTo>
                    <a:lnTo>
                      <a:pt x="430" y="297"/>
                    </a:lnTo>
                    <a:lnTo>
                      <a:pt x="426" y="297"/>
                    </a:lnTo>
                    <a:lnTo>
                      <a:pt x="421" y="296"/>
                    </a:lnTo>
                    <a:lnTo>
                      <a:pt x="417" y="295"/>
                    </a:lnTo>
                    <a:lnTo>
                      <a:pt x="413" y="292"/>
                    </a:lnTo>
                    <a:lnTo>
                      <a:pt x="409" y="289"/>
                    </a:lnTo>
                    <a:lnTo>
                      <a:pt x="299" y="179"/>
                    </a:lnTo>
                    <a:lnTo>
                      <a:pt x="179" y="299"/>
                    </a:lnTo>
                    <a:lnTo>
                      <a:pt x="289" y="409"/>
                    </a:lnTo>
                    <a:lnTo>
                      <a:pt x="289" y="409"/>
                    </a:lnTo>
                    <a:lnTo>
                      <a:pt x="292" y="413"/>
                    </a:lnTo>
                    <a:lnTo>
                      <a:pt x="295" y="417"/>
                    </a:lnTo>
                    <a:lnTo>
                      <a:pt x="296" y="421"/>
                    </a:lnTo>
                    <a:lnTo>
                      <a:pt x="297" y="427"/>
                    </a:lnTo>
                    <a:lnTo>
                      <a:pt x="297" y="431"/>
                    </a:lnTo>
                    <a:lnTo>
                      <a:pt x="297" y="436"/>
                    </a:lnTo>
                    <a:lnTo>
                      <a:pt x="295" y="440"/>
                    </a:lnTo>
                    <a:lnTo>
                      <a:pt x="293" y="445"/>
                    </a:lnTo>
                    <a:lnTo>
                      <a:pt x="293" y="445"/>
                    </a:lnTo>
                    <a:lnTo>
                      <a:pt x="284" y="462"/>
                    </a:lnTo>
                    <a:lnTo>
                      <a:pt x="275" y="482"/>
                    </a:lnTo>
                    <a:lnTo>
                      <a:pt x="267" y="504"/>
                    </a:lnTo>
                    <a:lnTo>
                      <a:pt x="260" y="527"/>
                    </a:lnTo>
                    <a:lnTo>
                      <a:pt x="248" y="570"/>
                    </a:lnTo>
                    <a:lnTo>
                      <a:pt x="239" y="602"/>
                    </a:lnTo>
                    <a:lnTo>
                      <a:pt x="239" y="602"/>
                    </a:lnTo>
                    <a:lnTo>
                      <a:pt x="238" y="606"/>
                    </a:lnTo>
                    <a:lnTo>
                      <a:pt x="235" y="610"/>
                    </a:lnTo>
                    <a:lnTo>
                      <a:pt x="233" y="614"/>
                    </a:lnTo>
                    <a:lnTo>
                      <a:pt x="229" y="617"/>
                    </a:lnTo>
                    <a:lnTo>
                      <a:pt x="225" y="620"/>
                    </a:lnTo>
                    <a:lnTo>
                      <a:pt x="221" y="622"/>
                    </a:lnTo>
                    <a:lnTo>
                      <a:pt x="217" y="624"/>
                    </a:lnTo>
                    <a:lnTo>
                      <a:pt x="212" y="624"/>
                    </a:lnTo>
                    <a:lnTo>
                      <a:pt x="57" y="624"/>
                    </a:lnTo>
                    <a:lnTo>
                      <a:pt x="57" y="737"/>
                    </a:lnTo>
                    <a:lnTo>
                      <a:pt x="212" y="737"/>
                    </a:lnTo>
                    <a:lnTo>
                      <a:pt x="212" y="737"/>
                    </a:lnTo>
                    <a:lnTo>
                      <a:pt x="217" y="738"/>
                    </a:lnTo>
                    <a:lnTo>
                      <a:pt x="221" y="739"/>
                    </a:lnTo>
                    <a:lnTo>
                      <a:pt x="225" y="741"/>
                    </a:lnTo>
                    <a:lnTo>
                      <a:pt x="229" y="743"/>
                    </a:lnTo>
                    <a:lnTo>
                      <a:pt x="233" y="746"/>
                    </a:lnTo>
                    <a:lnTo>
                      <a:pt x="235" y="750"/>
                    </a:lnTo>
                    <a:lnTo>
                      <a:pt x="238" y="754"/>
                    </a:lnTo>
                    <a:lnTo>
                      <a:pt x="239" y="759"/>
                    </a:lnTo>
                    <a:lnTo>
                      <a:pt x="239" y="759"/>
                    </a:lnTo>
                    <a:lnTo>
                      <a:pt x="248" y="791"/>
                    </a:lnTo>
                    <a:lnTo>
                      <a:pt x="260" y="834"/>
                    </a:lnTo>
                    <a:lnTo>
                      <a:pt x="267" y="856"/>
                    </a:lnTo>
                    <a:lnTo>
                      <a:pt x="275" y="878"/>
                    </a:lnTo>
                    <a:lnTo>
                      <a:pt x="284" y="898"/>
                    </a:lnTo>
                    <a:lnTo>
                      <a:pt x="293" y="916"/>
                    </a:lnTo>
                    <a:lnTo>
                      <a:pt x="293" y="916"/>
                    </a:lnTo>
                    <a:lnTo>
                      <a:pt x="295" y="921"/>
                    </a:lnTo>
                    <a:lnTo>
                      <a:pt x="297" y="925"/>
                    </a:lnTo>
                    <a:lnTo>
                      <a:pt x="297" y="930"/>
                    </a:lnTo>
                    <a:lnTo>
                      <a:pt x="297" y="935"/>
                    </a:lnTo>
                    <a:lnTo>
                      <a:pt x="296" y="939"/>
                    </a:lnTo>
                    <a:lnTo>
                      <a:pt x="295" y="943"/>
                    </a:lnTo>
                    <a:lnTo>
                      <a:pt x="292" y="947"/>
                    </a:lnTo>
                    <a:lnTo>
                      <a:pt x="289" y="951"/>
                    </a:lnTo>
                    <a:lnTo>
                      <a:pt x="179" y="1061"/>
                    </a:lnTo>
                    <a:lnTo>
                      <a:pt x="299" y="1181"/>
                    </a:lnTo>
                    <a:lnTo>
                      <a:pt x="409" y="1071"/>
                    </a:lnTo>
                    <a:lnTo>
                      <a:pt x="409" y="1071"/>
                    </a:lnTo>
                    <a:lnTo>
                      <a:pt x="413" y="1068"/>
                    </a:lnTo>
                    <a:lnTo>
                      <a:pt x="417" y="1066"/>
                    </a:lnTo>
                    <a:lnTo>
                      <a:pt x="421" y="1064"/>
                    </a:lnTo>
                    <a:lnTo>
                      <a:pt x="426" y="1063"/>
                    </a:lnTo>
                    <a:lnTo>
                      <a:pt x="430" y="1063"/>
                    </a:lnTo>
                    <a:lnTo>
                      <a:pt x="435" y="1064"/>
                    </a:lnTo>
                    <a:lnTo>
                      <a:pt x="439" y="1065"/>
                    </a:lnTo>
                    <a:lnTo>
                      <a:pt x="445" y="1067"/>
                    </a:lnTo>
                    <a:lnTo>
                      <a:pt x="445" y="1067"/>
                    </a:lnTo>
                    <a:lnTo>
                      <a:pt x="462" y="1076"/>
                    </a:lnTo>
                    <a:lnTo>
                      <a:pt x="482" y="1085"/>
                    </a:lnTo>
                    <a:lnTo>
                      <a:pt x="504" y="1093"/>
                    </a:lnTo>
                    <a:lnTo>
                      <a:pt x="526" y="1100"/>
                    </a:lnTo>
                    <a:lnTo>
                      <a:pt x="570" y="1112"/>
                    </a:lnTo>
                    <a:lnTo>
                      <a:pt x="602" y="1121"/>
                    </a:lnTo>
                    <a:lnTo>
                      <a:pt x="602" y="1121"/>
                    </a:lnTo>
                    <a:lnTo>
                      <a:pt x="606" y="1123"/>
                    </a:lnTo>
                    <a:lnTo>
                      <a:pt x="610" y="1125"/>
                    </a:lnTo>
                    <a:lnTo>
                      <a:pt x="614" y="1128"/>
                    </a:lnTo>
                    <a:lnTo>
                      <a:pt x="617" y="1131"/>
                    </a:lnTo>
                    <a:lnTo>
                      <a:pt x="620" y="1135"/>
                    </a:lnTo>
                    <a:lnTo>
                      <a:pt x="621" y="1139"/>
                    </a:lnTo>
                    <a:lnTo>
                      <a:pt x="623" y="1144"/>
                    </a:lnTo>
                    <a:lnTo>
                      <a:pt x="623" y="1148"/>
                    </a:lnTo>
                    <a:lnTo>
                      <a:pt x="623" y="1304"/>
                    </a:lnTo>
                    <a:close/>
                  </a:path>
                </a:pathLst>
              </a:custGeom>
              <a:solidFill>
                <a:srgbClr val="4372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g1ec0abd8fdb_0_0"/>
              <p:cNvSpPr/>
              <p:nvPr/>
            </p:nvSpPr>
            <p:spPr>
              <a:xfrm>
                <a:off x="4221163" y="4073526"/>
                <a:ext cx="150813" cy="150813"/>
              </a:xfrm>
              <a:custGeom>
                <a:rect b="b" l="l" r="r" t="t"/>
                <a:pathLst>
                  <a:path extrusionOk="0" h="567" w="568">
                    <a:moveTo>
                      <a:pt x="284" y="567"/>
                    </a:moveTo>
                    <a:lnTo>
                      <a:pt x="284" y="567"/>
                    </a:lnTo>
                    <a:lnTo>
                      <a:pt x="270" y="566"/>
                    </a:lnTo>
                    <a:lnTo>
                      <a:pt x="255" y="565"/>
                    </a:lnTo>
                    <a:lnTo>
                      <a:pt x="240" y="564"/>
                    </a:lnTo>
                    <a:lnTo>
                      <a:pt x="227" y="561"/>
                    </a:lnTo>
                    <a:lnTo>
                      <a:pt x="213" y="558"/>
                    </a:lnTo>
                    <a:lnTo>
                      <a:pt x="200" y="554"/>
                    </a:lnTo>
                    <a:lnTo>
                      <a:pt x="187" y="550"/>
                    </a:lnTo>
                    <a:lnTo>
                      <a:pt x="174" y="545"/>
                    </a:lnTo>
                    <a:lnTo>
                      <a:pt x="162" y="539"/>
                    </a:lnTo>
                    <a:lnTo>
                      <a:pt x="149" y="533"/>
                    </a:lnTo>
                    <a:lnTo>
                      <a:pt x="137" y="526"/>
                    </a:lnTo>
                    <a:lnTo>
                      <a:pt x="125" y="518"/>
                    </a:lnTo>
                    <a:lnTo>
                      <a:pt x="114" y="510"/>
                    </a:lnTo>
                    <a:lnTo>
                      <a:pt x="104" y="502"/>
                    </a:lnTo>
                    <a:lnTo>
                      <a:pt x="94" y="493"/>
                    </a:lnTo>
                    <a:lnTo>
                      <a:pt x="84" y="484"/>
                    </a:lnTo>
                    <a:lnTo>
                      <a:pt x="74" y="474"/>
                    </a:lnTo>
                    <a:lnTo>
                      <a:pt x="66" y="464"/>
                    </a:lnTo>
                    <a:lnTo>
                      <a:pt x="57" y="453"/>
                    </a:lnTo>
                    <a:lnTo>
                      <a:pt x="49" y="442"/>
                    </a:lnTo>
                    <a:lnTo>
                      <a:pt x="41" y="431"/>
                    </a:lnTo>
                    <a:lnTo>
                      <a:pt x="34" y="418"/>
                    </a:lnTo>
                    <a:lnTo>
                      <a:pt x="28" y="406"/>
                    </a:lnTo>
                    <a:lnTo>
                      <a:pt x="23" y="393"/>
                    </a:lnTo>
                    <a:lnTo>
                      <a:pt x="18" y="381"/>
                    </a:lnTo>
                    <a:lnTo>
                      <a:pt x="13" y="368"/>
                    </a:lnTo>
                    <a:lnTo>
                      <a:pt x="9" y="354"/>
                    </a:lnTo>
                    <a:lnTo>
                      <a:pt x="6" y="341"/>
                    </a:lnTo>
                    <a:lnTo>
                      <a:pt x="4" y="327"/>
                    </a:lnTo>
                    <a:lnTo>
                      <a:pt x="2" y="312"/>
                    </a:lnTo>
                    <a:lnTo>
                      <a:pt x="1" y="298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69"/>
                    </a:lnTo>
                    <a:lnTo>
                      <a:pt x="2" y="255"/>
                    </a:lnTo>
                    <a:lnTo>
                      <a:pt x="4" y="241"/>
                    </a:lnTo>
                    <a:lnTo>
                      <a:pt x="6" y="227"/>
                    </a:lnTo>
                    <a:lnTo>
                      <a:pt x="9" y="212"/>
                    </a:lnTo>
                    <a:lnTo>
                      <a:pt x="13" y="199"/>
                    </a:lnTo>
                    <a:lnTo>
                      <a:pt x="18" y="186"/>
                    </a:lnTo>
                    <a:lnTo>
                      <a:pt x="23" y="173"/>
                    </a:lnTo>
                    <a:lnTo>
                      <a:pt x="28" y="161"/>
                    </a:lnTo>
                    <a:lnTo>
                      <a:pt x="34" y="149"/>
                    </a:lnTo>
                    <a:lnTo>
                      <a:pt x="41" y="137"/>
                    </a:lnTo>
                    <a:lnTo>
                      <a:pt x="49" y="124"/>
                    </a:lnTo>
                    <a:lnTo>
                      <a:pt x="57" y="113"/>
                    </a:lnTo>
                    <a:lnTo>
                      <a:pt x="66" y="103"/>
                    </a:lnTo>
                    <a:lnTo>
                      <a:pt x="74" y="93"/>
                    </a:lnTo>
                    <a:lnTo>
                      <a:pt x="84" y="83"/>
                    </a:lnTo>
                    <a:lnTo>
                      <a:pt x="94" y="74"/>
                    </a:lnTo>
                    <a:lnTo>
                      <a:pt x="104" y="65"/>
                    </a:lnTo>
                    <a:lnTo>
                      <a:pt x="114" y="56"/>
                    </a:lnTo>
                    <a:lnTo>
                      <a:pt x="125" y="49"/>
                    </a:lnTo>
                    <a:lnTo>
                      <a:pt x="137" y="41"/>
                    </a:lnTo>
                    <a:lnTo>
                      <a:pt x="149" y="34"/>
                    </a:lnTo>
                    <a:lnTo>
                      <a:pt x="162" y="28"/>
                    </a:lnTo>
                    <a:lnTo>
                      <a:pt x="174" y="22"/>
                    </a:lnTo>
                    <a:lnTo>
                      <a:pt x="187" y="17"/>
                    </a:lnTo>
                    <a:lnTo>
                      <a:pt x="200" y="12"/>
                    </a:lnTo>
                    <a:lnTo>
                      <a:pt x="213" y="8"/>
                    </a:lnTo>
                    <a:lnTo>
                      <a:pt x="227" y="5"/>
                    </a:lnTo>
                    <a:lnTo>
                      <a:pt x="240" y="3"/>
                    </a:lnTo>
                    <a:lnTo>
                      <a:pt x="255" y="1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99" y="0"/>
                    </a:lnTo>
                    <a:lnTo>
                      <a:pt x="313" y="1"/>
                    </a:lnTo>
                    <a:lnTo>
                      <a:pt x="327" y="3"/>
                    </a:lnTo>
                    <a:lnTo>
                      <a:pt x="341" y="5"/>
                    </a:lnTo>
                    <a:lnTo>
                      <a:pt x="355" y="8"/>
                    </a:lnTo>
                    <a:lnTo>
                      <a:pt x="368" y="12"/>
                    </a:lnTo>
                    <a:lnTo>
                      <a:pt x="381" y="17"/>
                    </a:lnTo>
                    <a:lnTo>
                      <a:pt x="394" y="22"/>
                    </a:lnTo>
                    <a:lnTo>
                      <a:pt x="407" y="28"/>
                    </a:lnTo>
                    <a:lnTo>
                      <a:pt x="419" y="34"/>
                    </a:lnTo>
                    <a:lnTo>
                      <a:pt x="430" y="41"/>
                    </a:lnTo>
                    <a:lnTo>
                      <a:pt x="442" y="49"/>
                    </a:lnTo>
                    <a:lnTo>
                      <a:pt x="454" y="56"/>
                    </a:lnTo>
                    <a:lnTo>
                      <a:pt x="464" y="65"/>
                    </a:lnTo>
                    <a:lnTo>
                      <a:pt x="475" y="74"/>
                    </a:lnTo>
                    <a:lnTo>
                      <a:pt x="484" y="83"/>
                    </a:lnTo>
                    <a:lnTo>
                      <a:pt x="494" y="93"/>
                    </a:lnTo>
                    <a:lnTo>
                      <a:pt x="503" y="103"/>
                    </a:lnTo>
                    <a:lnTo>
                      <a:pt x="511" y="113"/>
                    </a:lnTo>
                    <a:lnTo>
                      <a:pt x="519" y="124"/>
                    </a:lnTo>
                    <a:lnTo>
                      <a:pt x="526" y="137"/>
                    </a:lnTo>
                    <a:lnTo>
                      <a:pt x="533" y="149"/>
                    </a:lnTo>
                    <a:lnTo>
                      <a:pt x="539" y="161"/>
                    </a:lnTo>
                    <a:lnTo>
                      <a:pt x="545" y="173"/>
                    </a:lnTo>
                    <a:lnTo>
                      <a:pt x="551" y="186"/>
                    </a:lnTo>
                    <a:lnTo>
                      <a:pt x="555" y="199"/>
                    </a:lnTo>
                    <a:lnTo>
                      <a:pt x="559" y="212"/>
                    </a:lnTo>
                    <a:lnTo>
                      <a:pt x="562" y="227"/>
                    </a:lnTo>
                    <a:lnTo>
                      <a:pt x="564" y="241"/>
                    </a:lnTo>
                    <a:lnTo>
                      <a:pt x="566" y="255"/>
                    </a:lnTo>
                    <a:lnTo>
                      <a:pt x="567" y="269"/>
                    </a:lnTo>
                    <a:lnTo>
                      <a:pt x="568" y="283"/>
                    </a:lnTo>
                    <a:lnTo>
                      <a:pt x="568" y="283"/>
                    </a:lnTo>
                    <a:lnTo>
                      <a:pt x="567" y="298"/>
                    </a:lnTo>
                    <a:lnTo>
                      <a:pt x="566" y="312"/>
                    </a:lnTo>
                    <a:lnTo>
                      <a:pt x="564" y="327"/>
                    </a:lnTo>
                    <a:lnTo>
                      <a:pt x="562" y="341"/>
                    </a:lnTo>
                    <a:lnTo>
                      <a:pt x="559" y="354"/>
                    </a:lnTo>
                    <a:lnTo>
                      <a:pt x="555" y="368"/>
                    </a:lnTo>
                    <a:lnTo>
                      <a:pt x="551" y="381"/>
                    </a:lnTo>
                    <a:lnTo>
                      <a:pt x="545" y="393"/>
                    </a:lnTo>
                    <a:lnTo>
                      <a:pt x="539" y="406"/>
                    </a:lnTo>
                    <a:lnTo>
                      <a:pt x="533" y="418"/>
                    </a:lnTo>
                    <a:lnTo>
                      <a:pt x="526" y="431"/>
                    </a:lnTo>
                    <a:lnTo>
                      <a:pt x="519" y="442"/>
                    </a:lnTo>
                    <a:lnTo>
                      <a:pt x="511" y="453"/>
                    </a:lnTo>
                    <a:lnTo>
                      <a:pt x="503" y="464"/>
                    </a:lnTo>
                    <a:lnTo>
                      <a:pt x="494" y="474"/>
                    </a:lnTo>
                    <a:lnTo>
                      <a:pt x="484" y="484"/>
                    </a:lnTo>
                    <a:lnTo>
                      <a:pt x="475" y="493"/>
                    </a:lnTo>
                    <a:lnTo>
                      <a:pt x="464" y="502"/>
                    </a:lnTo>
                    <a:lnTo>
                      <a:pt x="454" y="510"/>
                    </a:lnTo>
                    <a:lnTo>
                      <a:pt x="442" y="518"/>
                    </a:lnTo>
                    <a:lnTo>
                      <a:pt x="430" y="526"/>
                    </a:lnTo>
                    <a:lnTo>
                      <a:pt x="419" y="533"/>
                    </a:lnTo>
                    <a:lnTo>
                      <a:pt x="407" y="539"/>
                    </a:lnTo>
                    <a:lnTo>
                      <a:pt x="394" y="545"/>
                    </a:lnTo>
                    <a:lnTo>
                      <a:pt x="381" y="550"/>
                    </a:lnTo>
                    <a:lnTo>
                      <a:pt x="368" y="554"/>
                    </a:lnTo>
                    <a:lnTo>
                      <a:pt x="355" y="558"/>
                    </a:lnTo>
                    <a:lnTo>
                      <a:pt x="341" y="561"/>
                    </a:lnTo>
                    <a:lnTo>
                      <a:pt x="327" y="564"/>
                    </a:lnTo>
                    <a:lnTo>
                      <a:pt x="313" y="565"/>
                    </a:lnTo>
                    <a:lnTo>
                      <a:pt x="299" y="566"/>
                    </a:lnTo>
                    <a:lnTo>
                      <a:pt x="284" y="567"/>
                    </a:lnTo>
                    <a:lnTo>
                      <a:pt x="284" y="567"/>
                    </a:lnTo>
                    <a:close/>
                    <a:moveTo>
                      <a:pt x="284" y="57"/>
                    </a:moveTo>
                    <a:lnTo>
                      <a:pt x="284" y="57"/>
                    </a:lnTo>
                    <a:lnTo>
                      <a:pt x="261" y="58"/>
                    </a:lnTo>
                    <a:lnTo>
                      <a:pt x="238" y="61"/>
                    </a:lnTo>
                    <a:lnTo>
                      <a:pt x="216" y="67"/>
                    </a:lnTo>
                    <a:lnTo>
                      <a:pt x="196" y="74"/>
                    </a:lnTo>
                    <a:lnTo>
                      <a:pt x="176" y="84"/>
                    </a:lnTo>
                    <a:lnTo>
                      <a:pt x="158" y="95"/>
                    </a:lnTo>
                    <a:lnTo>
                      <a:pt x="139" y="108"/>
                    </a:lnTo>
                    <a:lnTo>
                      <a:pt x="123" y="123"/>
                    </a:lnTo>
                    <a:lnTo>
                      <a:pt x="109" y="139"/>
                    </a:lnTo>
                    <a:lnTo>
                      <a:pt x="96" y="157"/>
                    </a:lnTo>
                    <a:lnTo>
                      <a:pt x="85" y="175"/>
                    </a:lnTo>
                    <a:lnTo>
                      <a:pt x="75" y="195"/>
                    </a:lnTo>
                    <a:lnTo>
                      <a:pt x="68" y="216"/>
                    </a:lnTo>
                    <a:lnTo>
                      <a:pt x="62" y="238"/>
                    </a:lnTo>
                    <a:lnTo>
                      <a:pt x="59" y="260"/>
                    </a:lnTo>
                    <a:lnTo>
                      <a:pt x="58" y="283"/>
                    </a:lnTo>
                    <a:lnTo>
                      <a:pt x="58" y="283"/>
                    </a:lnTo>
                    <a:lnTo>
                      <a:pt x="59" y="306"/>
                    </a:lnTo>
                    <a:lnTo>
                      <a:pt x="62" y="329"/>
                    </a:lnTo>
                    <a:lnTo>
                      <a:pt x="68" y="351"/>
                    </a:lnTo>
                    <a:lnTo>
                      <a:pt x="75" y="371"/>
                    </a:lnTo>
                    <a:lnTo>
                      <a:pt x="85" y="391"/>
                    </a:lnTo>
                    <a:lnTo>
                      <a:pt x="96" y="410"/>
                    </a:lnTo>
                    <a:lnTo>
                      <a:pt x="109" y="428"/>
                    </a:lnTo>
                    <a:lnTo>
                      <a:pt x="123" y="444"/>
                    </a:lnTo>
                    <a:lnTo>
                      <a:pt x="139" y="458"/>
                    </a:lnTo>
                    <a:lnTo>
                      <a:pt x="158" y="471"/>
                    </a:lnTo>
                    <a:lnTo>
                      <a:pt x="176" y="483"/>
                    </a:lnTo>
                    <a:lnTo>
                      <a:pt x="196" y="492"/>
                    </a:lnTo>
                    <a:lnTo>
                      <a:pt x="216" y="500"/>
                    </a:lnTo>
                    <a:lnTo>
                      <a:pt x="238" y="505"/>
                    </a:lnTo>
                    <a:lnTo>
                      <a:pt x="261" y="509"/>
                    </a:lnTo>
                    <a:lnTo>
                      <a:pt x="284" y="510"/>
                    </a:lnTo>
                    <a:lnTo>
                      <a:pt x="284" y="510"/>
                    </a:lnTo>
                    <a:lnTo>
                      <a:pt x="307" y="509"/>
                    </a:lnTo>
                    <a:lnTo>
                      <a:pt x="329" y="505"/>
                    </a:lnTo>
                    <a:lnTo>
                      <a:pt x="352" y="500"/>
                    </a:lnTo>
                    <a:lnTo>
                      <a:pt x="372" y="492"/>
                    </a:lnTo>
                    <a:lnTo>
                      <a:pt x="392" y="483"/>
                    </a:lnTo>
                    <a:lnTo>
                      <a:pt x="411" y="471"/>
                    </a:lnTo>
                    <a:lnTo>
                      <a:pt x="428" y="458"/>
                    </a:lnTo>
                    <a:lnTo>
                      <a:pt x="444" y="444"/>
                    </a:lnTo>
                    <a:lnTo>
                      <a:pt x="459" y="428"/>
                    </a:lnTo>
                    <a:lnTo>
                      <a:pt x="472" y="410"/>
                    </a:lnTo>
                    <a:lnTo>
                      <a:pt x="483" y="391"/>
                    </a:lnTo>
                    <a:lnTo>
                      <a:pt x="493" y="371"/>
                    </a:lnTo>
                    <a:lnTo>
                      <a:pt x="500" y="351"/>
                    </a:lnTo>
                    <a:lnTo>
                      <a:pt x="506" y="329"/>
                    </a:lnTo>
                    <a:lnTo>
                      <a:pt x="509" y="306"/>
                    </a:lnTo>
                    <a:lnTo>
                      <a:pt x="511" y="283"/>
                    </a:lnTo>
                    <a:lnTo>
                      <a:pt x="511" y="283"/>
                    </a:lnTo>
                    <a:lnTo>
                      <a:pt x="509" y="260"/>
                    </a:lnTo>
                    <a:lnTo>
                      <a:pt x="506" y="238"/>
                    </a:lnTo>
                    <a:lnTo>
                      <a:pt x="500" y="216"/>
                    </a:lnTo>
                    <a:lnTo>
                      <a:pt x="493" y="195"/>
                    </a:lnTo>
                    <a:lnTo>
                      <a:pt x="483" y="175"/>
                    </a:lnTo>
                    <a:lnTo>
                      <a:pt x="472" y="157"/>
                    </a:lnTo>
                    <a:lnTo>
                      <a:pt x="459" y="139"/>
                    </a:lnTo>
                    <a:lnTo>
                      <a:pt x="444" y="123"/>
                    </a:lnTo>
                    <a:lnTo>
                      <a:pt x="428" y="108"/>
                    </a:lnTo>
                    <a:lnTo>
                      <a:pt x="411" y="95"/>
                    </a:lnTo>
                    <a:lnTo>
                      <a:pt x="392" y="84"/>
                    </a:lnTo>
                    <a:lnTo>
                      <a:pt x="372" y="74"/>
                    </a:lnTo>
                    <a:lnTo>
                      <a:pt x="352" y="67"/>
                    </a:lnTo>
                    <a:lnTo>
                      <a:pt x="329" y="61"/>
                    </a:lnTo>
                    <a:lnTo>
                      <a:pt x="307" y="58"/>
                    </a:lnTo>
                    <a:lnTo>
                      <a:pt x="284" y="57"/>
                    </a:lnTo>
                    <a:lnTo>
                      <a:pt x="284" y="57"/>
                    </a:lnTo>
                    <a:close/>
                  </a:path>
                </a:pathLst>
              </a:custGeom>
              <a:solidFill>
                <a:srgbClr val="4372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g1ec0abd8fdb_0_0"/>
            <p:cNvGrpSpPr/>
            <p:nvPr/>
          </p:nvGrpSpPr>
          <p:grpSpPr>
            <a:xfrm>
              <a:off x="1825625" y="4013518"/>
              <a:ext cx="68263" cy="68263"/>
              <a:chOff x="1477962" y="4129881"/>
              <a:chExt cx="68263" cy="68263"/>
            </a:xfrm>
          </p:grpSpPr>
          <p:sp>
            <p:nvSpPr>
              <p:cNvPr id="151" name="Google Shape;151;g1ec0abd8fdb_0_0"/>
              <p:cNvSpPr/>
              <p:nvPr/>
            </p:nvSpPr>
            <p:spPr>
              <a:xfrm>
                <a:off x="1477962" y="4129881"/>
                <a:ext cx="68263" cy="68263"/>
              </a:xfrm>
              <a:custGeom>
                <a:rect b="b" l="l" r="r" t="t"/>
                <a:pathLst>
                  <a:path extrusionOk="0" h="258" w="258">
                    <a:moveTo>
                      <a:pt x="28" y="258"/>
                    </a:moveTo>
                    <a:lnTo>
                      <a:pt x="28" y="258"/>
                    </a:lnTo>
                    <a:lnTo>
                      <a:pt x="23" y="257"/>
                    </a:lnTo>
                    <a:lnTo>
                      <a:pt x="18" y="256"/>
                    </a:lnTo>
                    <a:lnTo>
                      <a:pt x="13" y="253"/>
                    </a:lnTo>
                    <a:lnTo>
                      <a:pt x="8" y="250"/>
                    </a:lnTo>
                    <a:lnTo>
                      <a:pt x="8" y="250"/>
                    </a:lnTo>
                    <a:lnTo>
                      <a:pt x="5" y="245"/>
                    </a:lnTo>
                    <a:lnTo>
                      <a:pt x="2" y="240"/>
                    </a:lnTo>
                    <a:lnTo>
                      <a:pt x="1" y="235"/>
                    </a:lnTo>
                    <a:lnTo>
                      <a:pt x="0" y="229"/>
                    </a:lnTo>
                    <a:lnTo>
                      <a:pt x="1" y="223"/>
                    </a:lnTo>
                    <a:lnTo>
                      <a:pt x="2" y="218"/>
                    </a:lnTo>
                    <a:lnTo>
                      <a:pt x="5" y="213"/>
                    </a:lnTo>
                    <a:lnTo>
                      <a:pt x="8" y="209"/>
                    </a:lnTo>
                    <a:lnTo>
                      <a:pt x="209" y="8"/>
                    </a:lnTo>
                    <a:lnTo>
                      <a:pt x="209" y="8"/>
                    </a:lnTo>
                    <a:lnTo>
                      <a:pt x="213" y="5"/>
                    </a:lnTo>
                    <a:lnTo>
                      <a:pt x="218" y="2"/>
                    </a:lnTo>
                    <a:lnTo>
                      <a:pt x="223" y="1"/>
                    </a:lnTo>
                    <a:lnTo>
                      <a:pt x="228" y="0"/>
                    </a:lnTo>
                    <a:lnTo>
                      <a:pt x="234" y="1"/>
                    </a:lnTo>
                    <a:lnTo>
                      <a:pt x="240" y="2"/>
                    </a:lnTo>
                    <a:lnTo>
                      <a:pt x="245" y="5"/>
                    </a:lnTo>
                    <a:lnTo>
                      <a:pt x="249" y="8"/>
                    </a:lnTo>
                    <a:lnTo>
                      <a:pt x="249" y="8"/>
                    </a:lnTo>
                    <a:lnTo>
                      <a:pt x="253" y="13"/>
                    </a:lnTo>
                    <a:lnTo>
                      <a:pt x="255" y="18"/>
                    </a:lnTo>
                    <a:lnTo>
                      <a:pt x="257" y="23"/>
                    </a:lnTo>
                    <a:lnTo>
                      <a:pt x="258" y="28"/>
                    </a:lnTo>
                    <a:lnTo>
                      <a:pt x="257" y="35"/>
                    </a:lnTo>
                    <a:lnTo>
                      <a:pt x="255" y="40"/>
                    </a:lnTo>
                    <a:lnTo>
                      <a:pt x="253" y="45"/>
                    </a:lnTo>
                    <a:lnTo>
                      <a:pt x="249" y="49"/>
                    </a:lnTo>
                    <a:lnTo>
                      <a:pt x="49" y="250"/>
                    </a:lnTo>
                    <a:lnTo>
                      <a:pt x="49" y="250"/>
                    </a:lnTo>
                    <a:lnTo>
                      <a:pt x="45" y="253"/>
                    </a:lnTo>
                    <a:lnTo>
                      <a:pt x="40" y="256"/>
                    </a:lnTo>
                    <a:lnTo>
                      <a:pt x="33" y="257"/>
                    </a:lnTo>
                    <a:lnTo>
                      <a:pt x="28" y="258"/>
                    </a:lnTo>
                    <a:lnTo>
                      <a:pt x="28" y="258"/>
                    </a:lnTo>
                    <a:close/>
                  </a:path>
                </a:pathLst>
              </a:custGeom>
              <a:solidFill>
                <a:srgbClr val="4372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g1ec0abd8fdb_0_0"/>
              <p:cNvSpPr/>
              <p:nvPr/>
            </p:nvSpPr>
            <p:spPr>
              <a:xfrm>
                <a:off x="1477962" y="4129881"/>
                <a:ext cx="68263" cy="68263"/>
              </a:xfrm>
              <a:custGeom>
                <a:rect b="b" l="l" r="r" t="t"/>
                <a:pathLst>
                  <a:path extrusionOk="0" h="258" w="258">
                    <a:moveTo>
                      <a:pt x="228" y="258"/>
                    </a:moveTo>
                    <a:lnTo>
                      <a:pt x="228" y="258"/>
                    </a:lnTo>
                    <a:lnTo>
                      <a:pt x="223" y="257"/>
                    </a:lnTo>
                    <a:lnTo>
                      <a:pt x="218" y="256"/>
                    </a:lnTo>
                    <a:lnTo>
                      <a:pt x="213" y="253"/>
                    </a:lnTo>
                    <a:lnTo>
                      <a:pt x="209" y="250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1" y="35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3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8"/>
                    </a:lnTo>
                    <a:lnTo>
                      <a:pt x="249" y="209"/>
                    </a:lnTo>
                    <a:lnTo>
                      <a:pt x="249" y="209"/>
                    </a:lnTo>
                    <a:lnTo>
                      <a:pt x="253" y="213"/>
                    </a:lnTo>
                    <a:lnTo>
                      <a:pt x="255" y="218"/>
                    </a:lnTo>
                    <a:lnTo>
                      <a:pt x="257" y="223"/>
                    </a:lnTo>
                    <a:lnTo>
                      <a:pt x="258" y="229"/>
                    </a:lnTo>
                    <a:lnTo>
                      <a:pt x="257" y="235"/>
                    </a:lnTo>
                    <a:lnTo>
                      <a:pt x="255" y="240"/>
                    </a:lnTo>
                    <a:lnTo>
                      <a:pt x="253" y="245"/>
                    </a:lnTo>
                    <a:lnTo>
                      <a:pt x="249" y="250"/>
                    </a:lnTo>
                    <a:lnTo>
                      <a:pt x="249" y="250"/>
                    </a:lnTo>
                    <a:lnTo>
                      <a:pt x="245" y="253"/>
                    </a:lnTo>
                    <a:lnTo>
                      <a:pt x="240" y="256"/>
                    </a:lnTo>
                    <a:lnTo>
                      <a:pt x="234" y="257"/>
                    </a:lnTo>
                    <a:lnTo>
                      <a:pt x="228" y="258"/>
                    </a:lnTo>
                    <a:lnTo>
                      <a:pt x="228" y="258"/>
                    </a:lnTo>
                    <a:close/>
                  </a:path>
                </a:pathLst>
              </a:custGeom>
              <a:solidFill>
                <a:srgbClr val="4372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" name="Google Shape;153;g1ec0abd8fdb_0_0"/>
          <p:cNvSpPr/>
          <p:nvPr/>
        </p:nvSpPr>
        <p:spPr>
          <a:xfrm>
            <a:off x="4549778" y="2705857"/>
            <a:ext cx="255588" cy="360363"/>
          </a:xfrm>
          <a:custGeom>
            <a:rect b="b" l="l" r="r" t="t"/>
            <a:pathLst>
              <a:path extrusionOk="0" h="1363" w="966">
                <a:moveTo>
                  <a:pt x="369" y="1363"/>
                </a:moveTo>
                <a:lnTo>
                  <a:pt x="369" y="1363"/>
                </a:lnTo>
                <a:lnTo>
                  <a:pt x="364" y="1363"/>
                </a:lnTo>
                <a:lnTo>
                  <a:pt x="358" y="1361"/>
                </a:lnTo>
                <a:lnTo>
                  <a:pt x="358" y="1361"/>
                </a:lnTo>
                <a:lnTo>
                  <a:pt x="353" y="1358"/>
                </a:lnTo>
                <a:lnTo>
                  <a:pt x="349" y="1355"/>
                </a:lnTo>
                <a:lnTo>
                  <a:pt x="346" y="1352"/>
                </a:lnTo>
                <a:lnTo>
                  <a:pt x="343" y="1348"/>
                </a:lnTo>
                <a:lnTo>
                  <a:pt x="342" y="1343"/>
                </a:lnTo>
                <a:lnTo>
                  <a:pt x="341" y="1339"/>
                </a:lnTo>
                <a:lnTo>
                  <a:pt x="340" y="1334"/>
                </a:lnTo>
                <a:lnTo>
                  <a:pt x="341" y="1329"/>
                </a:lnTo>
                <a:lnTo>
                  <a:pt x="448" y="852"/>
                </a:lnTo>
                <a:lnTo>
                  <a:pt x="29" y="852"/>
                </a:lnTo>
                <a:lnTo>
                  <a:pt x="29" y="852"/>
                </a:lnTo>
                <a:lnTo>
                  <a:pt x="21" y="851"/>
                </a:lnTo>
                <a:lnTo>
                  <a:pt x="13" y="848"/>
                </a:lnTo>
                <a:lnTo>
                  <a:pt x="7" y="843"/>
                </a:lnTo>
                <a:lnTo>
                  <a:pt x="3" y="837"/>
                </a:lnTo>
                <a:lnTo>
                  <a:pt x="3" y="837"/>
                </a:lnTo>
                <a:lnTo>
                  <a:pt x="0" y="830"/>
                </a:lnTo>
                <a:lnTo>
                  <a:pt x="0" y="822"/>
                </a:lnTo>
                <a:lnTo>
                  <a:pt x="1" y="815"/>
                </a:lnTo>
                <a:lnTo>
                  <a:pt x="5" y="808"/>
                </a:lnTo>
                <a:lnTo>
                  <a:pt x="573" y="12"/>
                </a:lnTo>
                <a:lnTo>
                  <a:pt x="573" y="12"/>
                </a:lnTo>
                <a:lnTo>
                  <a:pt x="576" y="8"/>
                </a:lnTo>
                <a:lnTo>
                  <a:pt x="580" y="5"/>
                </a:lnTo>
                <a:lnTo>
                  <a:pt x="584" y="3"/>
                </a:lnTo>
                <a:lnTo>
                  <a:pt x="589" y="1"/>
                </a:lnTo>
                <a:lnTo>
                  <a:pt x="593" y="0"/>
                </a:lnTo>
                <a:lnTo>
                  <a:pt x="598" y="0"/>
                </a:lnTo>
                <a:lnTo>
                  <a:pt x="603" y="1"/>
                </a:lnTo>
                <a:lnTo>
                  <a:pt x="607" y="3"/>
                </a:lnTo>
                <a:lnTo>
                  <a:pt x="607" y="3"/>
                </a:lnTo>
                <a:lnTo>
                  <a:pt x="613" y="5"/>
                </a:lnTo>
                <a:lnTo>
                  <a:pt x="616" y="8"/>
                </a:lnTo>
                <a:lnTo>
                  <a:pt x="620" y="12"/>
                </a:lnTo>
                <a:lnTo>
                  <a:pt x="622" y="16"/>
                </a:lnTo>
                <a:lnTo>
                  <a:pt x="624" y="20"/>
                </a:lnTo>
                <a:lnTo>
                  <a:pt x="625" y="26"/>
                </a:lnTo>
                <a:lnTo>
                  <a:pt x="625" y="31"/>
                </a:lnTo>
                <a:lnTo>
                  <a:pt x="624" y="35"/>
                </a:lnTo>
                <a:lnTo>
                  <a:pt x="518" y="511"/>
                </a:lnTo>
                <a:lnTo>
                  <a:pt x="937" y="511"/>
                </a:lnTo>
                <a:lnTo>
                  <a:pt x="937" y="511"/>
                </a:lnTo>
                <a:lnTo>
                  <a:pt x="944" y="512"/>
                </a:lnTo>
                <a:lnTo>
                  <a:pt x="951" y="515"/>
                </a:lnTo>
                <a:lnTo>
                  <a:pt x="958" y="520"/>
                </a:lnTo>
                <a:lnTo>
                  <a:pt x="963" y="527"/>
                </a:lnTo>
                <a:lnTo>
                  <a:pt x="963" y="527"/>
                </a:lnTo>
                <a:lnTo>
                  <a:pt x="965" y="534"/>
                </a:lnTo>
                <a:lnTo>
                  <a:pt x="966" y="541"/>
                </a:lnTo>
                <a:lnTo>
                  <a:pt x="964" y="550"/>
                </a:lnTo>
                <a:lnTo>
                  <a:pt x="961" y="557"/>
                </a:lnTo>
                <a:lnTo>
                  <a:pt x="392" y="1351"/>
                </a:lnTo>
                <a:lnTo>
                  <a:pt x="392" y="1351"/>
                </a:lnTo>
                <a:lnTo>
                  <a:pt x="388" y="1356"/>
                </a:lnTo>
                <a:lnTo>
                  <a:pt x="382" y="1360"/>
                </a:lnTo>
                <a:lnTo>
                  <a:pt x="376" y="1362"/>
                </a:lnTo>
                <a:lnTo>
                  <a:pt x="369" y="1363"/>
                </a:lnTo>
                <a:lnTo>
                  <a:pt x="369" y="1363"/>
                </a:lnTo>
                <a:close/>
                <a:moveTo>
                  <a:pt x="83" y="795"/>
                </a:moveTo>
                <a:lnTo>
                  <a:pt x="483" y="795"/>
                </a:lnTo>
                <a:lnTo>
                  <a:pt x="483" y="795"/>
                </a:lnTo>
                <a:lnTo>
                  <a:pt x="489" y="796"/>
                </a:lnTo>
                <a:lnTo>
                  <a:pt x="495" y="798"/>
                </a:lnTo>
                <a:lnTo>
                  <a:pt x="500" y="801"/>
                </a:lnTo>
                <a:lnTo>
                  <a:pt x="505" y="806"/>
                </a:lnTo>
                <a:lnTo>
                  <a:pt x="505" y="806"/>
                </a:lnTo>
                <a:lnTo>
                  <a:pt x="508" y="812"/>
                </a:lnTo>
                <a:lnTo>
                  <a:pt x="510" y="818"/>
                </a:lnTo>
                <a:lnTo>
                  <a:pt x="511" y="824"/>
                </a:lnTo>
                <a:lnTo>
                  <a:pt x="510" y="830"/>
                </a:lnTo>
                <a:lnTo>
                  <a:pt x="427" y="1205"/>
                </a:lnTo>
                <a:lnTo>
                  <a:pt x="882" y="568"/>
                </a:lnTo>
                <a:lnTo>
                  <a:pt x="483" y="568"/>
                </a:lnTo>
                <a:lnTo>
                  <a:pt x="483" y="568"/>
                </a:lnTo>
                <a:lnTo>
                  <a:pt x="476" y="568"/>
                </a:lnTo>
                <a:lnTo>
                  <a:pt x="471" y="566"/>
                </a:lnTo>
                <a:lnTo>
                  <a:pt x="465" y="562"/>
                </a:lnTo>
                <a:lnTo>
                  <a:pt x="461" y="558"/>
                </a:lnTo>
                <a:lnTo>
                  <a:pt x="461" y="558"/>
                </a:lnTo>
                <a:lnTo>
                  <a:pt x="457" y="553"/>
                </a:lnTo>
                <a:lnTo>
                  <a:pt x="455" y="547"/>
                </a:lnTo>
                <a:lnTo>
                  <a:pt x="455" y="540"/>
                </a:lnTo>
                <a:lnTo>
                  <a:pt x="455" y="533"/>
                </a:lnTo>
                <a:lnTo>
                  <a:pt x="539" y="159"/>
                </a:lnTo>
                <a:lnTo>
                  <a:pt x="83" y="795"/>
                </a:lnTo>
                <a:close/>
              </a:path>
            </a:pathLst>
          </a:custGeom>
          <a:solidFill>
            <a:srgbClr val="4372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g1ec0abd8fdb_0_0"/>
          <p:cNvGrpSpPr/>
          <p:nvPr/>
        </p:nvGrpSpPr>
        <p:grpSpPr>
          <a:xfrm>
            <a:off x="7335835" y="2705857"/>
            <a:ext cx="357188" cy="360363"/>
            <a:chOff x="5557838" y="3968751"/>
            <a:chExt cx="357188" cy="360363"/>
          </a:xfrm>
        </p:grpSpPr>
        <p:sp>
          <p:nvSpPr>
            <p:cNvPr id="155" name="Google Shape;155;g1ec0abd8fdb_0_0"/>
            <p:cNvSpPr/>
            <p:nvPr/>
          </p:nvSpPr>
          <p:spPr>
            <a:xfrm>
              <a:off x="5630863" y="4149726"/>
              <a:ext cx="104775" cy="104775"/>
            </a:xfrm>
            <a:custGeom>
              <a:rect b="b" l="l" r="r" t="t"/>
              <a:pathLst>
                <a:path extrusionOk="0" h="397" w="396">
                  <a:moveTo>
                    <a:pt x="198" y="397"/>
                  </a:moveTo>
                  <a:lnTo>
                    <a:pt x="198" y="397"/>
                  </a:lnTo>
                  <a:lnTo>
                    <a:pt x="178" y="396"/>
                  </a:lnTo>
                  <a:lnTo>
                    <a:pt x="158" y="393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3"/>
                  </a:lnTo>
                  <a:lnTo>
                    <a:pt x="87" y="363"/>
                  </a:lnTo>
                  <a:lnTo>
                    <a:pt x="72" y="352"/>
                  </a:lnTo>
                  <a:lnTo>
                    <a:pt x="58" y="339"/>
                  </a:lnTo>
                  <a:lnTo>
                    <a:pt x="44" y="324"/>
                  </a:lnTo>
                  <a:lnTo>
                    <a:pt x="33" y="309"/>
                  </a:lnTo>
                  <a:lnTo>
                    <a:pt x="23" y="293"/>
                  </a:lnTo>
                  <a:lnTo>
                    <a:pt x="15" y="276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1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9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7" y="9"/>
                  </a:lnTo>
                  <a:lnTo>
                    <a:pt x="275" y="16"/>
                  </a:lnTo>
                  <a:lnTo>
                    <a:pt x="292" y="24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4"/>
                  </a:lnTo>
                  <a:lnTo>
                    <a:pt x="381" y="121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19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6"/>
                  </a:lnTo>
                  <a:lnTo>
                    <a:pt x="373" y="293"/>
                  </a:lnTo>
                  <a:lnTo>
                    <a:pt x="363" y="309"/>
                  </a:lnTo>
                  <a:lnTo>
                    <a:pt x="351" y="324"/>
                  </a:lnTo>
                  <a:lnTo>
                    <a:pt x="338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3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57"/>
                  </a:moveTo>
                  <a:lnTo>
                    <a:pt x="198" y="57"/>
                  </a:lnTo>
                  <a:lnTo>
                    <a:pt x="184" y="58"/>
                  </a:lnTo>
                  <a:lnTo>
                    <a:pt x="170" y="60"/>
                  </a:lnTo>
                  <a:lnTo>
                    <a:pt x="156" y="64"/>
                  </a:lnTo>
                  <a:lnTo>
                    <a:pt x="142" y="68"/>
                  </a:lnTo>
                  <a:lnTo>
                    <a:pt x="130" y="74"/>
                  </a:lnTo>
                  <a:lnTo>
                    <a:pt x="119" y="81"/>
                  </a:lnTo>
                  <a:lnTo>
                    <a:pt x="108" y="89"/>
                  </a:lnTo>
                  <a:lnTo>
                    <a:pt x="98" y="98"/>
                  </a:lnTo>
                  <a:lnTo>
                    <a:pt x="89" y="108"/>
                  </a:lnTo>
                  <a:lnTo>
                    <a:pt x="81" y="119"/>
                  </a:lnTo>
                  <a:lnTo>
                    <a:pt x="74" y="131"/>
                  </a:lnTo>
                  <a:lnTo>
                    <a:pt x="68" y="144"/>
                  </a:lnTo>
                  <a:lnTo>
                    <a:pt x="63" y="157"/>
                  </a:lnTo>
                  <a:lnTo>
                    <a:pt x="60" y="170"/>
                  </a:lnTo>
                  <a:lnTo>
                    <a:pt x="57" y="184"/>
                  </a:lnTo>
                  <a:lnTo>
                    <a:pt x="57" y="199"/>
                  </a:lnTo>
                  <a:lnTo>
                    <a:pt x="57" y="199"/>
                  </a:lnTo>
                  <a:lnTo>
                    <a:pt x="57" y="213"/>
                  </a:lnTo>
                  <a:lnTo>
                    <a:pt x="60" y="227"/>
                  </a:lnTo>
                  <a:lnTo>
                    <a:pt x="63" y="241"/>
                  </a:lnTo>
                  <a:lnTo>
                    <a:pt x="68" y="254"/>
                  </a:lnTo>
                  <a:lnTo>
                    <a:pt x="74" y="266"/>
                  </a:lnTo>
                  <a:lnTo>
                    <a:pt x="81" y="278"/>
                  </a:lnTo>
                  <a:lnTo>
                    <a:pt x="89" y="289"/>
                  </a:lnTo>
                  <a:lnTo>
                    <a:pt x="98" y="299"/>
                  </a:lnTo>
                  <a:lnTo>
                    <a:pt x="108" y="308"/>
                  </a:lnTo>
                  <a:lnTo>
                    <a:pt x="119" y="316"/>
                  </a:lnTo>
                  <a:lnTo>
                    <a:pt x="130" y="323"/>
                  </a:lnTo>
                  <a:lnTo>
                    <a:pt x="142" y="329"/>
                  </a:lnTo>
                  <a:lnTo>
                    <a:pt x="156" y="334"/>
                  </a:lnTo>
                  <a:lnTo>
                    <a:pt x="170" y="338"/>
                  </a:lnTo>
                  <a:lnTo>
                    <a:pt x="184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212" y="340"/>
                  </a:lnTo>
                  <a:lnTo>
                    <a:pt x="226" y="338"/>
                  </a:lnTo>
                  <a:lnTo>
                    <a:pt x="240" y="334"/>
                  </a:lnTo>
                  <a:lnTo>
                    <a:pt x="254" y="329"/>
                  </a:lnTo>
                  <a:lnTo>
                    <a:pt x="266" y="323"/>
                  </a:lnTo>
                  <a:lnTo>
                    <a:pt x="277" y="316"/>
                  </a:lnTo>
                  <a:lnTo>
                    <a:pt x="288" y="308"/>
                  </a:lnTo>
                  <a:lnTo>
                    <a:pt x="298" y="299"/>
                  </a:lnTo>
                  <a:lnTo>
                    <a:pt x="307" y="289"/>
                  </a:lnTo>
                  <a:lnTo>
                    <a:pt x="315" y="278"/>
                  </a:lnTo>
                  <a:lnTo>
                    <a:pt x="322" y="266"/>
                  </a:lnTo>
                  <a:lnTo>
                    <a:pt x="328" y="254"/>
                  </a:lnTo>
                  <a:lnTo>
                    <a:pt x="333" y="241"/>
                  </a:lnTo>
                  <a:lnTo>
                    <a:pt x="336" y="227"/>
                  </a:lnTo>
                  <a:lnTo>
                    <a:pt x="339" y="213"/>
                  </a:lnTo>
                  <a:lnTo>
                    <a:pt x="339" y="199"/>
                  </a:lnTo>
                  <a:lnTo>
                    <a:pt x="339" y="199"/>
                  </a:lnTo>
                  <a:lnTo>
                    <a:pt x="339" y="184"/>
                  </a:lnTo>
                  <a:lnTo>
                    <a:pt x="336" y="170"/>
                  </a:lnTo>
                  <a:lnTo>
                    <a:pt x="333" y="157"/>
                  </a:lnTo>
                  <a:lnTo>
                    <a:pt x="328" y="144"/>
                  </a:lnTo>
                  <a:lnTo>
                    <a:pt x="322" y="131"/>
                  </a:lnTo>
                  <a:lnTo>
                    <a:pt x="315" y="119"/>
                  </a:lnTo>
                  <a:lnTo>
                    <a:pt x="307" y="108"/>
                  </a:lnTo>
                  <a:lnTo>
                    <a:pt x="298" y="98"/>
                  </a:lnTo>
                  <a:lnTo>
                    <a:pt x="288" y="89"/>
                  </a:lnTo>
                  <a:lnTo>
                    <a:pt x="277" y="81"/>
                  </a:lnTo>
                  <a:lnTo>
                    <a:pt x="266" y="74"/>
                  </a:lnTo>
                  <a:lnTo>
                    <a:pt x="254" y="68"/>
                  </a:lnTo>
                  <a:lnTo>
                    <a:pt x="240" y="64"/>
                  </a:lnTo>
                  <a:lnTo>
                    <a:pt x="226" y="60"/>
                  </a:lnTo>
                  <a:lnTo>
                    <a:pt x="212" y="58"/>
                  </a:lnTo>
                  <a:lnTo>
                    <a:pt x="198" y="57"/>
                  </a:lnTo>
                  <a:lnTo>
                    <a:pt x="198" y="57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1ec0abd8fdb_0_0"/>
            <p:cNvSpPr/>
            <p:nvPr/>
          </p:nvSpPr>
          <p:spPr>
            <a:xfrm>
              <a:off x="5811838" y="4013201"/>
              <a:ext cx="58738" cy="60325"/>
            </a:xfrm>
            <a:custGeom>
              <a:rect b="b" l="l" r="r" t="t"/>
              <a:pathLst>
                <a:path extrusionOk="0" h="227" w="226">
                  <a:moveTo>
                    <a:pt x="113" y="227"/>
                  </a:moveTo>
                  <a:lnTo>
                    <a:pt x="113" y="227"/>
                  </a:lnTo>
                  <a:lnTo>
                    <a:pt x="102" y="226"/>
                  </a:lnTo>
                  <a:lnTo>
                    <a:pt x="91" y="224"/>
                  </a:lnTo>
                  <a:lnTo>
                    <a:pt x="80" y="222"/>
                  </a:lnTo>
                  <a:lnTo>
                    <a:pt x="69" y="218"/>
                  </a:lnTo>
                  <a:lnTo>
                    <a:pt x="59" y="213"/>
                  </a:lnTo>
                  <a:lnTo>
                    <a:pt x="50" y="207"/>
                  </a:lnTo>
                  <a:lnTo>
                    <a:pt x="41" y="201"/>
                  </a:lnTo>
                  <a:lnTo>
                    <a:pt x="33" y="194"/>
                  </a:lnTo>
                  <a:lnTo>
                    <a:pt x="26" y="186"/>
                  </a:lnTo>
                  <a:lnTo>
                    <a:pt x="19" y="177"/>
                  </a:lnTo>
                  <a:lnTo>
                    <a:pt x="14" y="168"/>
                  </a:lnTo>
                  <a:lnTo>
                    <a:pt x="9" y="158"/>
                  </a:lnTo>
                  <a:lnTo>
                    <a:pt x="5" y="147"/>
                  </a:lnTo>
                  <a:lnTo>
                    <a:pt x="2" y="136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2"/>
                  </a:lnTo>
                  <a:lnTo>
                    <a:pt x="2" y="91"/>
                  </a:lnTo>
                  <a:lnTo>
                    <a:pt x="5" y="80"/>
                  </a:lnTo>
                  <a:lnTo>
                    <a:pt x="9" y="70"/>
                  </a:lnTo>
                  <a:lnTo>
                    <a:pt x="14" y="60"/>
                  </a:lnTo>
                  <a:lnTo>
                    <a:pt x="19" y="50"/>
                  </a:lnTo>
                  <a:lnTo>
                    <a:pt x="26" y="41"/>
                  </a:lnTo>
                  <a:lnTo>
                    <a:pt x="33" y="33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59" y="14"/>
                  </a:lnTo>
                  <a:lnTo>
                    <a:pt x="69" y="9"/>
                  </a:lnTo>
                  <a:lnTo>
                    <a:pt x="80" y="5"/>
                  </a:lnTo>
                  <a:lnTo>
                    <a:pt x="91" y="2"/>
                  </a:lnTo>
                  <a:lnTo>
                    <a:pt x="102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1"/>
                  </a:lnTo>
                  <a:lnTo>
                    <a:pt x="136" y="2"/>
                  </a:lnTo>
                  <a:lnTo>
                    <a:pt x="147" y="5"/>
                  </a:lnTo>
                  <a:lnTo>
                    <a:pt x="157" y="9"/>
                  </a:lnTo>
                  <a:lnTo>
                    <a:pt x="167" y="14"/>
                  </a:lnTo>
                  <a:lnTo>
                    <a:pt x="177" y="19"/>
                  </a:lnTo>
                  <a:lnTo>
                    <a:pt x="186" y="26"/>
                  </a:lnTo>
                  <a:lnTo>
                    <a:pt x="194" y="33"/>
                  </a:lnTo>
                  <a:lnTo>
                    <a:pt x="201" y="41"/>
                  </a:lnTo>
                  <a:lnTo>
                    <a:pt x="207" y="50"/>
                  </a:lnTo>
                  <a:lnTo>
                    <a:pt x="213" y="60"/>
                  </a:lnTo>
                  <a:lnTo>
                    <a:pt x="218" y="70"/>
                  </a:lnTo>
                  <a:lnTo>
                    <a:pt x="221" y="80"/>
                  </a:lnTo>
                  <a:lnTo>
                    <a:pt x="224" y="91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5"/>
                  </a:lnTo>
                  <a:lnTo>
                    <a:pt x="224" y="136"/>
                  </a:lnTo>
                  <a:lnTo>
                    <a:pt x="221" y="147"/>
                  </a:lnTo>
                  <a:lnTo>
                    <a:pt x="218" y="158"/>
                  </a:lnTo>
                  <a:lnTo>
                    <a:pt x="213" y="168"/>
                  </a:lnTo>
                  <a:lnTo>
                    <a:pt x="207" y="177"/>
                  </a:lnTo>
                  <a:lnTo>
                    <a:pt x="201" y="186"/>
                  </a:lnTo>
                  <a:lnTo>
                    <a:pt x="194" y="194"/>
                  </a:lnTo>
                  <a:lnTo>
                    <a:pt x="186" y="201"/>
                  </a:lnTo>
                  <a:lnTo>
                    <a:pt x="177" y="207"/>
                  </a:lnTo>
                  <a:lnTo>
                    <a:pt x="167" y="213"/>
                  </a:lnTo>
                  <a:lnTo>
                    <a:pt x="157" y="218"/>
                  </a:lnTo>
                  <a:lnTo>
                    <a:pt x="147" y="222"/>
                  </a:lnTo>
                  <a:lnTo>
                    <a:pt x="136" y="224"/>
                  </a:lnTo>
                  <a:lnTo>
                    <a:pt x="125" y="226"/>
                  </a:lnTo>
                  <a:lnTo>
                    <a:pt x="113" y="227"/>
                  </a:lnTo>
                  <a:lnTo>
                    <a:pt x="113" y="227"/>
                  </a:lnTo>
                  <a:close/>
                  <a:moveTo>
                    <a:pt x="113" y="56"/>
                  </a:moveTo>
                  <a:lnTo>
                    <a:pt x="113" y="56"/>
                  </a:lnTo>
                  <a:lnTo>
                    <a:pt x="102" y="58"/>
                  </a:lnTo>
                  <a:lnTo>
                    <a:pt x="91" y="62"/>
                  </a:lnTo>
                  <a:lnTo>
                    <a:pt x="82" y="67"/>
                  </a:lnTo>
                  <a:lnTo>
                    <a:pt x="74" y="74"/>
                  </a:lnTo>
                  <a:lnTo>
                    <a:pt x="66" y="82"/>
                  </a:lnTo>
                  <a:lnTo>
                    <a:pt x="61" y="92"/>
                  </a:lnTo>
                  <a:lnTo>
                    <a:pt x="57" y="102"/>
                  </a:lnTo>
                  <a:lnTo>
                    <a:pt x="56" y="113"/>
                  </a:lnTo>
                  <a:lnTo>
                    <a:pt x="56" y="113"/>
                  </a:lnTo>
                  <a:lnTo>
                    <a:pt x="57" y="125"/>
                  </a:lnTo>
                  <a:lnTo>
                    <a:pt x="61" y="135"/>
                  </a:lnTo>
                  <a:lnTo>
                    <a:pt x="66" y="145"/>
                  </a:lnTo>
                  <a:lnTo>
                    <a:pt x="74" y="153"/>
                  </a:lnTo>
                  <a:lnTo>
                    <a:pt x="82" y="161"/>
                  </a:lnTo>
                  <a:lnTo>
                    <a:pt x="91" y="166"/>
                  </a:lnTo>
                  <a:lnTo>
                    <a:pt x="102" y="169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125" y="169"/>
                  </a:lnTo>
                  <a:lnTo>
                    <a:pt x="135" y="166"/>
                  </a:lnTo>
                  <a:lnTo>
                    <a:pt x="145" y="161"/>
                  </a:lnTo>
                  <a:lnTo>
                    <a:pt x="153" y="153"/>
                  </a:lnTo>
                  <a:lnTo>
                    <a:pt x="160" y="145"/>
                  </a:lnTo>
                  <a:lnTo>
                    <a:pt x="165" y="135"/>
                  </a:lnTo>
                  <a:lnTo>
                    <a:pt x="168" y="125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2"/>
                  </a:lnTo>
                  <a:lnTo>
                    <a:pt x="165" y="92"/>
                  </a:lnTo>
                  <a:lnTo>
                    <a:pt x="160" y="82"/>
                  </a:lnTo>
                  <a:lnTo>
                    <a:pt x="153" y="74"/>
                  </a:lnTo>
                  <a:lnTo>
                    <a:pt x="145" y="67"/>
                  </a:lnTo>
                  <a:lnTo>
                    <a:pt x="135" y="62"/>
                  </a:lnTo>
                  <a:lnTo>
                    <a:pt x="125" y="58"/>
                  </a:lnTo>
                  <a:lnTo>
                    <a:pt x="113" y="56"/>
                  </a:lnTo>
                  <a:lnTo>
                    <a:pt x="113" y="56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1ec0abd8fdb_0_0"/>
            <p:cNvSpPr/>
            <p:nvPr/>
          </p:nvSpPr>
          <p:spPr>
            <a:xfrm>
              <a:off x="5557838" y="4073526"/>
              <a:ext cx="252413" cy="255588"/>
            </a:xfrm>
            <a:custGeom>
              <a:rect b="b" l="l" r="r" t="t"/>
              <a:pathLst>
                <a:path extrusionOk="0" h="964" w="956">
                  <a:moveTo>
                    <a:pt x="595" y="964"/>
                  </a:moveTo>
                  <a:lnTo>
                    <a:pt x="369" y="964"/>
                  </a:lnTo>
                  <a:lnTo>
                    <a:pt x="369" y="964"/>
                  </a:lnTo>
                  <a:lnTo>
                    <a:pt x="363" y="963"/>
                  </a:lnTo>
                  <a:lnTo>
                    <a:pt x="358" y="961"/>
                  </a:lnTo>
                  <a:lnTo>
                    <a:pt x="353" y="959"/>
                  </a:lnTo>
                  <a:lnTo>
                    <a:pt x="349" y="955"/>
                  </a:lnTo>
                  <a:lnTo>
                    <a:pt x="345" y="951"/>
                  </a:lnTo>
                  <a:lnTo>
                    <a:pt x="343" y="947"/>
                  </a:lnTo>
                  <a:lnTo>
                    <a:pt x="341" y="941"/>
                  </a:lnTo>
                  <a:lnTo>
                    <a:pt x="341" y="936"/>
                  </a:lnTo>
                  <a:lnTo>
                    <a:pt x="341" y="853"/>
                  </a:lnTo>
                  <a:lnTo>
                    <a:pt x="341" y="853"/>
                  </a:lnTo>
                  <a:lnTo>
                    <a:pt x="325" y="848"/>
                  </a:lnTo>
                  <a:lnTo>
                    <a:pt x="311" y="842"/>
                  </a:lnTo>
                  <a:lnTo>
                    <a:pt x="297" y="835"/>
                  </a:lnTo>
                  <a:lnTo>
                    <a:pt x="283" y="827"/>
                  </a:lnTo>
                  <a:lnTo>
                    <a:pt x="270" y="819"/>
                  </a:lnTo>
                  <a:lnTo>
                    <a:pt x="257" y="809"/>
                  </a:lnTo>
                  <a:lnTo>
                    <a:pt x="244" y="800"/>
                  </a:lnTo>
                  <a:lnTo>
                    <a:pt x="230" y="789"/>
                  </a:lnTo>
                  <a:lnTo>
                    <a:pt x="156" y="832"/>
                  </a:lnTo>
                  <a:lnTo>
                    <a:pt x="156" y="832"/>
                  </a:lnTo>
                  <a:lnTo>
                    <a:pt x="151" y="834"/>
                  </a:lnTo>
                  <a:lnTo>
                    <a:pt x="145" y="835"/>
                  </a:lnTo>
                  <a:lnTo>
                    <a:pt x="140" y="835"/>
                  </a:lnTo>
                  <a:lnTo>
                    <a:pt x="135" y="834"/>
                  </a:lnTo>
                  <a:lnTo>
                    <a:pt x="130" y="833"/>
                  </a:lnTo>
                  <a:lnTo>
                    <a:pt x="124" y="830"/>
                  </a:lnTo>
                  <a:lnTo>
                    <a:pt x="120" y="826"/>
                  </a:lnTo>
                  <a:lnTo>
                    <a:pt x="117" y="821"/>
                  </a:lnTo>
                  <a:lnTo>
                    <a:pt x="4" y="625"/>
                  </a:lnTo>
                  <a:lnTo>
                    <a:pt x="4" y="625"/>
                  </a:lnTo>
                  <a:lnTo>
                    <a:pt x="1" y="620"/>
                  </a:lnTo>
                  <a:lnTo>
                    <a:pt x="0" y="613"/>
                  </a:lnTo>
                  <a:lnTo>
                    <a:pt x="0" y="608"/>
                  </a:lnTo>
                  <a:lnTo>
                    <a:pt x="1" y="603"/>
                  </a:lnTo>
                  <a:lnTo>
                    <a:pt x="3" y="598"/>
                  </a:lnTo>
                  <a:lnTo>
                    <a:pt x="6" y="593"/>
                  </a:lnTo>
                  <a:lnTo>
                    <a:pt x="9" y="589"/>
                  </a:lnTo>
                  <a:lnTo>
                    <a:pt x="14" y="586"/>
                  </a:lnTo>
                  <a:lnTo>
                    <a:pt x="86" y="545"/>
                  </a:lnTo>
                  <a:lnTo>
                    <a:pt x="86" y="545"/>
                  </a:lnTo>
                  <a:lnTo>
                    <a:pt x="84" y="529"/>
                  </a:lnTo>
                  <a:lnTo>
                    <a:pt x="82" y="513"/>
                  </a:lnTo>
                  <a:lnTo>
                    <a:pt x="82" y="497"/>
                  </a:lnTo>
                  <a:lnTo>
                    <a:pt x="81" y="482"/>
                  </a:lnTo>
                  <a:lnTo>
                    <a:pt x="81" y="482"/>
                  </a:lnTo>
                  <a:lnTo>
                    <a:pt x="82" y="466"/>
                  </a:lnTo>
                  <a:lnTo>
                    <a:pt x="82" y="451"/>
                  </a:lnTo>
                  <a:lnTo>
                    <a:pt x="84" y="435"/>
                  </a:lnTo>
                  <a:lnTo>
                    <a:pt x="86" y="419"/>
                  </a:lnTo>
                  <a:lnTo>
                    <a:pt x="14" y="378"/>
                  </a:lnTo>
                  <a:lnTo>
                    <a:pt x="14" y="378"/>
                  </a:lnTo>
                  <a:lnTo>
                    <a:pt x="10" y="374"/>
                  </a:lnTo>
                  <a:lnTo>
                    <a:pt x="6" y="370"/>
                  </a:lnTo>
                  <a:lnTo>
                    <a:pt x="3" y="366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0" y="355"/>
                  </a:lnTo>
                  <a:lnTo>
                    <a:pt x="1" y="350"/>
                  </a:lnTo>
                  <a:lnTo>
                    <a:pt x="2" y="344"/>
                  </a:lnTo>
                  <a:lnTo>
                    <a:pt x="4" y="339"/>
                  </a:lnTo>
                  <a:lnTo>
                    <a:pt x="118" y="143"/>
                  </a:lnTo>
                  <a:lnTo>
                    <a:pt x="118" y="143"/>
                  </a:lnTo>
                  <a:lnTo>
                    <a:pt x="121" y="138"/>
                  </a:lnTo>
                  <a:lnTo>
                    <a:pt x="126" y="135"/>
                  </a:lnTo>
                  <a:lnTo>
                    <a:pt x="131" y="132"/>
                  </a:lnTo>
                  <a:lnTo>
                    <a:pt x="136" y="130"/>
                  </a:lnTo>
                  <a:lnTo>
                    <a:pt x="141" y="129"/>
                  </a:lnTo>
                  <a:lnTo>
                    <a:pt x="147" y="129"/>
                  </a:lnTo>
                  <a:lnTo>
                    <a:pt x="152" y="130"/>
                  </a:lnTo>
                  <a:lnTo>
                    <a:pt x="157" y="133"/>
                  </a:lnTo>
                  <a:lnTo>
                    <a:pt x="230" y="174"/>
                  </a:lnTo>
                  <a:lnTo>
                    <a:pt x="230" y="174"/>
                  </a:lnTo>
                  <a:lnTo>
                    <a:pt x="244" y="163"/>
                  </a:lnTo>
                  <a:lnTo>
                    <a:pt x="257" y="154"/>
                  </a:lnTo>
                  <a:lnTo>
                    <a:pt x="270" y="145"/>
                  </a:lnTo>
                  <a:lnTo>
                    <a:pt x="283" y="137"/>
                  </a:lnTo>
                  <a:lnTo>
                    <a:pt x="297" y="129"/>
                  </a:lnTo>
                  <a:lnTo>
                    <a:pt x="311" y="122"/>
                  </a:lnTo>
                  <a:lnTo>
                    <a:pt x="325" y="116"/>
                  </a:lnTo>
                  <a:lnTo>
                    <a:pt x="341" y="110"/>
                  </a:lnTo>
                  <a:lnTo>
                    <a:pt x="341" y="29"/>
                  </a:lnTo>
                  <a:lnTo>
                    <a:pt x="341" y="29"/>
                  </a:lnTo>
                  <a:lnTo>
                    <a:pt x="341" y="22"/>
                  </a:lnTo>
                  <a:lnTo>
                    <a:pt x="343" y="17"/>
                  </a:lnTo>
                  <a:lnTo>
                    <a:pt x="345" y="12"/>
                  </a:lnTo>
                  <a:lnTo>
                    <a:pt x="349" y="8"/>
                  </a:lnTo>
                  <a:lnTo>
                    <a:pt x="353" y="4"/>
                  </a:lnTo>
                  <a:lnTo>
                    <a:pt x="358" y="2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601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8"/>
                  </a:lnTo>
                  <a:lnTo>
                    <a:pt x="618" y="12"/>
                  </a:lnTo>
                  <a:lnTo>
                    <a:pt x="621" y="17"/>
                  </a:lnTo>
                  <a:lnTo>
                    <a:pt x="623" y="22"/>
                  </a:lnTo>
                  <a:lnTo>
                    <a:pt x="623" y="29"/>
                  </a:lnTo>
                  <a:lnTo>
                    <a:pt x="623" y="110"/>
                  </a:lnTo>
                  <a:lnTo>
                    <a:pt x="623" y="110"/>
                  </a:lnTo>
                  <a:lnTo>
                    <a:pt x="639" y="116"/>
                  </a:lnTo>
                  <a:lnTo>
                    <a:pt x="654" y="122"/>
                  </a:lnTo>
                  <a:lnTo>
                    <a:pt x="668" y="130"/>
                  </a:lnTo>
                  <a:lnTo>
                    <a:pt x="681" y="138"/>
                  </a:lnTo>
                  <a:lnTo>
                    <a:pt x="693" y="146"/>
                  </a:lnTo>
                  <a:lnTo>
                    <a:pt x="706" y="155"/>
                  </a:lnTo>
                  <a:lnTo>
                    <a:pt x="730" y="174"/>
                  </a:lnTo>
                  <a:lnTo>
                    <a:pt x="799" y="133"/>
                  </a:lnTo>
                  <a:lnTo>
                    <a:pt x="799" y="133"/>
                  </a:lnTo>
                  <a:lnTo>
                    <a:pt x="804" y="130"/>
                  </a:lnTo>
                  <a:lnTo>
                    <a:pt x="810" y="129"/>
                  </a:lnTo>
                  <a:lnTo>
                    <a:pt x="815" y="129"/>
                  </a:lnTo>
                  <a:lnTo>
                    <a:pt x="821" y="130"/>
                  </a:lnTo>
                  <a:lnTo>
                    <a:pt x="821" y="130"/>
                  </a:lnTo>
                  <a:lnTo>
                    <a:pt x="826" y="132"/>
                  </a:lnTo>
                  <a:lnTo>
                    <a:pt x="832" y="135"/>
                  </a:lnTo>
                  <a:lnTo>
                    <a:pt x="836" y="138"/>
                  </a:lnTo>
                  <a:lnTo>
                    <a:pt x="839" y="143"/>
                  </a:lnTo>
                  <a:lnTo>
                    <a:pt x="952" y="339"/>
                  </a:lnTo>
                  <a:lnTo>
                    <a:pt x="952" y="339"/>
                  </a:lnTo>
                  <a:lnTo>
                    <a:pt x="954" y="345"/>
                  </a:lnTo>
                  <a:lnTo>
                    <a:pt x="956" y="350"/>
                  </a:lnTo>
                  <a:lnTo>
                    <a:pt x="956" y="355"/>
                  </a:lnTo>
                  <a:lnTo>
                    <a:pt x="955" y="361"/>
                  </a:lnTo>
                  <a:lnTo>
                    <a:pt x="953" y="366"/>
                  </a:lnTo>
                  <a:lnTo>
                    <a:pt x="950" y="370"/>
                  </a:lnTo>
                  <a:lnTo>
                    <a:pt x="946" y="374"/>
                  </a:lnTo>
                  <a:lnTo>
                    <a:pt x="942" y="378"/>
                  </a:lnTo>
                  <a:lnTo>
                    <a:pt x="870" y="419"/>
                  </a:lnTo>
                  <a:lnTo>
                    <a:pt x="870" y="419"/>
                  </a:lnTo>
                  <a:lnTo>
                    <a:pt x="872" y="435"/>
                  </a:lnTo>
                  <a:lnTo>
                    <a:pt x="874" y="451"/>
                  </a:lnTo>
                  <a:lnTo>
                    <a:pt x="874" y="466"/>
                  </a:lnTo>
                  <a:lnTo>
                    <a:pt x="875" y="482"/>
                  </a:lnTo>
                  <a:lnTo>
                    <a:pt x="875" y="482"/>
                  </a:lnTo>
                  <a:lnTo>
                    <a:pt x="874" y="497"/>
                  </a:lnTo>
                  <a:lnTo>
                    <a:pt x="874" y="513"/>
                  </a:lnTo>
                  <a:lnTo>
                    <a:pt x="872" y="529"/>
                  </a:lnTo>
                  <a:lnTo>
                    <a:pt x="870" y="544"/>
                  </a:lnTo>
                  <a:lnTo>
                    <a:pt x="942" y="586"/>
                  </a:lnTo>
                  <a:lnTo>
                    <a:pt x="942" y="586"/>
                  </a:lnTo>
                  <a:lnTo>
                    <a:pt x="947" y="589"/>
                  </a:lnTo>
                  <a:lnTo>
                    <a:pt x="951" y="593"/>
                  </a:lnTo>
                  <a:lnTo>
                    <a:pt x="954" y="598"/>
                  </a:lnTo>
                  <a:lnTo>
                    <a:pt x="955" y="603"/>
                  </a:lnTo>
                  <a:lnTo>
                    <a:pt x="956" y="608"/>
                  </a:lnTo>
                  <a:lnTo>
                    <a:pt x="956" y="613"/>
                  </a:lnTo>
                  <a:lnTo>
                    <a:pt x="955" y="620"/>
                  </a:lnTo>
                  <a:lnTo>
                    <a:pt x="953" y="625"/>
                  </a:lnTo>
                  <a:lnTo>
                    <a:pt x="840" y="821"/>
                  </a:lnTo>
                  <a:lnTo>
                    <a:pt x="840" y="821"/>
                  </a:lnTo>
                  <a:lnTo>
                    <a:pt x="837" y="826"/>
                  </a:lnTo>
                  <a:lnTo>
                    <a:pt x="833" y="830"/>
                  </a:lnTo>
                  <a:lnTo>
                    <a:pt x="827" y="833"/>
                  </a:lnTo>
                  <a:lnTo>
                    <a:pt x="822" y="834"/>
                  </a:lnTo>
                  <a:lnTo>
                    <a:pt x="822" y="834"/>
                  </a:lnTo>
                  <a:lnTo>
                    <a:pt x="816" y="835"/>
                  </a:lnTo>
                  <a:lnTo>
                    <a:pt x="811" y="835"/>
                  </a:lnTo>
                  <a:lnTo>
                    <a:pt x="805" y="834"/>
                  </a:lnTo>
                  <a:lnTo>
                    <a:pt x="800" y="832"/>
                  </a:lnTo>
                  <a:lnTo>
                    <a:pt x="730" y="790"/>
                  </a:lnTo>
                  <a:lnTo>
                    <a:pt x="730" y="790"/>
                  </a:lnTo>
                  <a:lnTo>
                    <a:pt x="706" y="808"/>
                  </a:lnTo>
                  <a:lnTo>
                    <a:pt x="693" y="818"/>
                  </a:lnTo>
                  <a:lnTo>
                    <a:pt x="681" y="826"/>
                  </a:lnTo>
                  <a:lnTo>
                    <a:pt x="668" y="834"/>
                  </a:lnTo>
                  <a:lnTo>
                    <a:pt x="654" y="841"/>
                  </a:lnTo>
                  <a:lnTo>
                    <a:pt x="639" y="847"/>
                  </a:lnTo>
                  <a:lnTo>
                    <a:pt x="623" y="853"/>
                  </a:lnTo>
                  <a:lnTo>
                    <a:pt x="623" y="936"/>
                  </a:lnTo>
                  <a:lnTo>
                    <a:pt x="623" y="936"/>
                  </a:lnTo>
                  <a:lnTo>
                    <a:pt x="623" y="941"/>
                  </a:lnTo>
                  <a:lnTo>
                    <a:pt x="621" y="947"/>
                  </a:lnTo>
                  <a:lnTo>
                    <a:pt x="618" y="951"/>
                  </a:lnTo>
                  <a:lnTo>
                    <a:pt x="615" y="955"/>
                  </a:lnTo>
                  <a:lnTo>
                    <a:pt x="611" y="959"/>
                  </a:lnTo>
                  <a:lnTo>
                    <a:pt x="606" y="961"/>
                  </a:lnTo>
                  <a:lnTo>
                    <a:pt x="601" y="963"/>
                  </a:lnTo>
                  <a:lnTo>
                    <a:pt x="595" y="964"/>
                  </a:lnTo>
                  <a:lnTo>
                    <a:pt x="595" y="964"/>
                  </a:lnTo>
                  <a:close/>
                  <a:moveTo>
                    <a:pt x="397" y="907"/>
                  </a:moveTo>
                  <a:lnTo>
                    <a:pt x="567" y="907"/>
                  </a:lnTo>
                  <a:lnTo>
                    <a:pt x="567" y="833"/>
                  </a:lnTo>
                  <a:lnTo>
                    <a:pt x="567" y="833"/>
                  </a:lnTo>
                  <a:lnTo>
                    <a:pt x="567" y="828"/>
                  </a:lnTo>
                  <a:lnTo>
                    <a:pt x="569" y="824"/>
                  </a:lnTo>
                  <a:lnTo>
                    <a:pt x="570" y="820"/>
                  </a:lnTo>
                  <a:lnTo>
                    <a:pt x="573" y="815"/>
                  </a:lnTo>
                  <a:lnTo>
                    <a:pt x="576" y="811"/>
                  </a:lnTo>
                  <a:lnTo>
                    <a:pt x="579" y="809"/>
                  </a:lnTo>
                  <a:lnTo>
                    <a:pt x="583" y="806"/>
                  </a:lnTo>
                  <a:lnTo>
                    <a:pt x="587" y="805"/>
                  </a:lnTo>
                  <a:lnTo>
                    <a:pt x="587" y="805"/>
                  </a:lnTo>
                  <a:lnTo>
                    <a:pt x="605" y="799"/>
                  </a:lnTo>
                  <a:lnTo>
                    <a:pt x="622" y="792"/>
                  </a:lnTo>
                  <a:lnTo>
                    <a:pt x="638" y="785"/>
                  </a:lnTo>
                  <a:lnTo>
                    <a:pt x="653" y="777"/>
                  </a:lnTo>
                  <a:lnTo>
                    <a:pt x="667" y="767"/>
                  </a:lnTo>
                  <a:lnTo>
                    <a:pt x="680" y="757"/>
                  </a:lnTo>
                  <a:lnTo>
                    <a:pt x="694" y="746"/>
                  </a:lnTo>
                  <a:lnTo>
                    <a:pt x="707" y="734"/>
                  </a:lnTo>
                  <a:lnTo>
                    <a:pt x="707" y="734"/>
                  </a:lnTo>
                  <a:lnTo>
                    <a:pt x="711" y="732"/>
                  </a:lnTo>
                  <a:lnTo>
                    <a:pt x="715" y="729"/>
                  </a:lnTo>
                  <a:lnTo>
                    <a:pt x="719" y="728"/>
                  </a:lnTo>
                  <a:lnTo>
                    <a:pt x="723" y="727"/>
                  </a:lnTo>
                  <a:lnTo>
                    <a:pt x="728" y="727"/>
                  </a:lnTo>
                  <a:lnTo>
                    <a:pt x="733" y="728"/>
                  </a:lnTo>
                  <a:lnTo>
                    <a:pt x="737" y="729"/>
                  </a:lnTo>
                  <a:lnTo>
                    <a:pt x="741" y="731"/>
                  </a:lnTo>
                  <a:lnTo>
                    <a:pt x="804" y="768"/>
                  </a:lnTo>
                  <a:lnTo>
                    <a:pt x="889" y="621"/>
                  </a:lnTo>
                  <a:lnTo>
                    <a:pt x="824" y="583"/>
                  </a:lnTo>
                  <a:lnTo>
                    <a:pt x="824" y="583"/>
                  </a:lnTo>
                  <a:lnTo>
                    <a:pt x="820" y="581"/>
                  </a:lnTo>
                  <a:lnTo>
                    <a:pt x="817" y="578"/>
                  </a:lnTo>
                  <a:lnTo>
                    <a:pt x="814" y="574"/>
                  </a:lnTo>
                  <a:lnTo>
                    <a:pt x="812" y="570"/>
                  </a:lnTo>
                  <a:lnTo>
                    <a:pt x="811" y="566"/>
                  </a:lnTo>
                  <a:lnTo>
                    <a:pt x="810" y="562"/>
                  </a:lnTo>
                  <a:lnTo>
                    <a:pt x="810" y="558"/>
                  </a:lnTo>
                  <a:lnTo>
                    <a:pt x="810" y="553"/>
                  </a:lnTo>
                  <a:lnTo>
                    <a:pt x="810" y="553"/>
                  </a:lnTo>
                  <a:lnTo>
                    <a:pt x="814" y="536"/>
                  </a:lnTo>
                  <a:lnTo>
                    <a:pt x="816" y="517"/>
                  </a:lnTo>
                  <a:lnTo>
                    <a:pt x="817" y="499"/>
                  </a:lnTo>
                  <a:lnTo>
                    <a:pt x="818" y="482"/>
                  </a:lnTo>
                  <a:lnTo>
                    <a:pt x="818" y="482"/>
                  </a:lnTo>
                  <a:lnTo>
                    <a:pt x="817" y="464"/>
                  </a:lnTo>
                  <a:lnTo>
                    <a:pt x="816" y="447"/>
                  </a:lnTo>
                  <a:lnTo>
                    <a:pt x="813" y="429"/>
                  </a:lnTo>
                  <a:lnTo>
                    <a:pt x="810" y="410"/>
                  </a:lnTo>
                  <a:lnTo>
                    <a:pt x="810" y="410"/>
                  </a:lnTo>
                  <a:lnTo>
                    <a:pt x="810" y="406"/>
                  </a:lnTo>
                  <a:lnTo>
                    <a:pt x="810" y="401"/>
                  </a:lnTo>
                  <a:lnTo>
                    <a:pt x="810" y="397"/>
                  </a:lnTo>
                  <a:lnTo>
                    <a:pt x="812" y="393"/>
                  </a:lnTo>
                  <a:lnTo>
                    <a:pt x="814" y="389"/>
                  </a:lnTo>
                  <a:lnTo>
                    <a:pt x="817" y="386"/>
                  </a:lnTo>
                  <a:lnTo>
                    <a:pt x="820" y="383"/>
                  </a:lnTo>
                  <a:lnTo>
                    <a:pt x="824" y="380"/>
                  </a:lnTo>
                  <a:lnTo>
                    <a:pt x="888" y="343"/>
                  </a:lnTo>
                  <a:lnTo>
                    <a:pt x="803" y="196"/>
                  </a:lnTo>
                  <a:lnTo>
                    <a:pt x="741" y="233"/>
                  </a:lnTo>
                  <a:lnTo>
                    <a:pt x="741" y="233"/>
                  </a:lnTo>
                  <a:lnTo>
                    <a:pt x="737" y="235"/>
                  </a:lnTo>
                  <a:lnTo>
                    <a:pt x="733" y="237"/>
                  </a:lnTo>
                  <a:lnTo>
                    <a:pt x="728" y="237"/>
                  </a:lnTo>
                  <a:lnTo>
                    <a:pt x="723" y="237"/>
                  </a:lnTo>
                  <a:lnTo>
                    <a:pt x="719" y="236"/>
                  </a:lnTo>
                  <a:lnTo>
                    <a:pt x="715" y="235"/>
                  </a:lnTo>
                  <a:lnTo>
                    <a:pt x="711" y="233"/>
                  </a:lnTo>
                  <a:lnTo>
                    <a:pt x="707" y="230"/>
                  </a:lnTo>
                  <a:lnTo>
                    <a:pt x="707" y="230"/>
                  </a:lnTo>
                  <a:lnTo>
                    <a:pt x="694" y="217"/>
                  </a:lnTo>
                  <a:lnTo>
                    <a:pt x="680" y="206"/>
                  </a:lnTo>
                  <a:lnTo>
                    <a:pt x="667" y="196"/>
                  </a:lnTo>
                  <a:lnTo>
                    <a:pt x="653" y="187"/>
                  </a:lnTo>
                  <a:lnTo>
                    <a:pt x="638" y="178"/>
                  </a:lnTo>
                  <a:lnTo>
                    <a:pt x="622" y="171"/>
                  </a:lnTo>
                  <a:lnTo>
                    <a:pt x="605" y="164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3" y="157"/>
                  </a:lnTo>
                  <a:lnTo>
                    <a:pt x="579" y="155"/>
                  </a:lnTo>
                  <a:lnTo>
                    <a:pt x="576" y="152"/>
                  </a:lnTo>
                  <a:lnTo>
                    <a:pt x="573" y="149"/>
                  </a:lnTo>
                  <a:lnTo>
                    <a:pt x="570" y="145"/>
                  </a:lnTo>
                  <a:lnTo>
                    <a:pt x="569" y="141"/>
                  </a:lnTo>
                  <a:lnTo>
                    <a:pt x="567" y="136"/>
                  </a:lnTo>
                  <a:lnTo>
                    <a:pt x="567" y="132"/>
                  </a:lnTo>
                  <a:lnTo>
                    <a:pt x="567" y="57"/>
                  </a:lnTo>
                  <a:lnTo>
                    <a:pt x="397" y="57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6" y="136"/>
                  </a:lnTo>
                  <a:lnTo>
                    <a:pt x="395" y="141"/>
                  </a:lnTo>
                  <a:lnTo>
                    <a:pt x="393" y="145"/>
                  </a:lnTo>
                  <a:lnTo>
                    <a:pt x="391" y="149"/>
                  </a:lnTo>
                  <a:lnTo>
                    <a:pt x="388" y="152"/>
                  </a:lnTo>
                  <a:lnTo>
                    <a:pt x="385" y="155"/>
                  </a:lnTo>
                  <a:lnTo>
                    <a:pt x="381" y="157"/>
                  </a:lnTo>
                  <a:lnTo>
                    <a:pt x="376" y="159"/>
                  </a:lnTo>
                  <a:lnTo>
                    <a:pt x="376" y="159"/>
                  </a:lnTo>
                  <a:lnTo>
                    <a:pt x="360" y="164"/>
                  </a:lnTo>
                  <a:lnTo>
                    <a:pt x="343" y="170"/>
                  </a:lnTo>
                  <a:lnTo>
                    <a:pt x="328" y="177"/>
                  </a:lnTo>
                  <a:lnTo>
                    <a:pt x="312" y="185"/>
                  </a:lnTo>
                  <a:lnTo>
                    <a:pt x="297" y="194"/>
                  </a:lnTo>
                  <a:lnTo>
                    <a:pt x="282" y="204"/>
                  </a:lnTo>
                  <a:lnTo>
                    <a:pt x="268" y="216"/>
                  </a:lnTo>
                  <a:lnTo>
                    <a:pt x="253" y="230"/>
                  </a:lnTo>
                  <a:lnTo>
                    <a:pt x="253" y="230"/>
                  </a:lnTo>
                  <a:lnTo>
                    <a:pt x="249" y="233"/>
                  </a:lnTo>
                  <a:lnTo>
                    <a:pt x="245" y="235"/>
                  </a:lnTo>
                  <a:lnTo>
                    <a:pt x="241" y="236"/>
                  </a:lnTo>
                  <a:lnTo>
                    <a:pt x="237" y="237"/>
                  </a:lnTo>
                  <a:lnTo>
                    <a:pt x="233" y="237"/>
                  </a:lnTo>
                  <a:lnTo>
                    <a:pt x="228" y="237"/>
                  </a:lnTo>
                  <a:lnTo>
                    <a:pt x="223" y="235"/>
                  </a:lnTo>
                  <a:lnTo>
                    <a:pt x="219" y="233"/>
                  </a:lnTo>
                  <a:lnTo>
                    <a:pt x="153" y="195"/>
                  </a:lnTo>
                  <a:lnTo>
                    <a:pt x="68" y="343"/>
                  </a:lnTo>
                  <a:lnTo>
                    <a:pt x="133" y="380"/>
                  </a:lnTo>
                  <a:lnTo>
                    <a:pt x="133" y="380"/>
                  </a:lnTo>
                  <a:lnTo>
                    <a:pt x="136" y="383"/>
                  </a:lnTo>
                  <a:lnTo>
                    <a:pt x="139" y="386"/>
                  </a:lnTo>
                  <a:lnTo>
                    <a:pt x="142" y="389"/>
                  </a:lnTo>
                  <a:lnTo>
                    <a:pt x="144" y="393"/>
                  </a:lnTo>
                  <a:lnTo>
                    <a:pt x="146" y="397"/>
                  </a:lnTo>
                  <a:lnTo>
                    <a:pt x="146" y="401"/>
                  </a:lnTo>
                  <a:lnTo>
                    <a:pt x="147" y="406"/>
                  </a:lnTo>
                  <a:lnTo>
                    <a:pt x="146" y="410"/>
                  </a:lnTo>
                  <a:lnTo>
                    <a:pt x="146" y="410"/>
                  </a:lnTo>
                  <a:lnTo>
                    <a:pt x="143" y="429"/>
                  </a:lnTo>
                  <a:lnTo>
                    <a:pt x="140" y="447"/>
                  </a:lnTo>
                  <a:lnTo>
                    <a:pt x="139" y="464"/>
                  </a:lnTo>
                  <a:lnTo>
                    <a:pt x="138" y="482"/>
                  </a:lnTo>
                  <a:lnTo>
                    <a:pt x="138" y="482"/>
                  </a:lnTo>
                  <a:lnTo>
                    <a:pt x="139" y="499"/>
                  </a:lnTo>
                  <a:lnTo>
                    <a:pt x="140" y="517"/>
                  </a:lnTo>
                  <a:lnTo>
                    <a:pt x="142" y="536"/>
                  </a:lnTo>
                  <a:lnTo>
                    <a:pt x="146" y="553"/>
                  </a:lnTo>
                  <a:lnTo>
                    <a:pt x="146" y="553"/>
                  </a:lnTo>
                  <a:lnTo>
                    <a:pt x="146" y="557"/>
                  </a:lnTo>
                  <a:lnTo>
                    <a:pt x="146" y="562"/>
                  </a:lnTo>
                  <a:lnTo>
                    <a:pt x="145" y="566"/>
                  </a:lnTo>
                  <a:lnTo>
                    <a:pt x="144" y="570"/>
                  </a:lnTo>
                  <a:lnTo>
                    <a:pt x="142" y="574"/>
                  </a:lnTo>
                  <a:lnTo>
                    <a:pt x="139" y="578"/>
                  </a:lnTo>
                  <a:lnTo>
                    <a:pt x="136" y="581"/>
                  </a:lnTo>
                  <a:lnTo>
                    <a:pt x="132" y="583"/>
                  </a:lnTo>
                  <a:lnTo>
                    <a:pt x="67" y="621"/>
                  </a:lnTo>
                  <a:lnTo>
                    <a:pt x="153" y="768"/>
                  </a:lnTo>
                  <a:lnTo>
                    <a:pt x="219" y="731"/>
                  </a:lnTo>
                  <a:lnTo>
                    <a:pt x="219" y="731"/>
                  </a:lnTo>
                  <a:lnTo>
                    <a:pt x="223" y="729"/>
                  </a:lnTo>
                  <a:lnTo>
                    <a:pt x="228" y="728"/>
                  </a:lnTo>
                  <a:lnTo>
                    <a:pt x="233" y="727"/>
                  </a:lnTo>
                  <a:lnTo>
                    <a:pt x="237" y="727"/>
                  </a:lnTo>
                  <a:lnTo>
                    <a:pt x="241" y="728"/>
                  </a:lnTo>
                  <a:lnTo>
                    <a:pt x="245" y="729"/>
                  </a:lnTo>
                  <a:lnTo>
                    <a:pt x="249" y="732"/>
                  </a:lnTo>
                  <a:lnTo>
                    <a:pt x="253" y="734"/>
                  </a:lnTo>
                  <a:lnTo>
                    <a:pt x="253" y="734"/>
                  </a:lnTo>
                  <a:lnTo>
                    <a:pt x="268" y="747"/>
                  </a:lnTo>
                  <a:lnTo>
                    <a:pt x="282" y="759"/>
                  </a:lnTo>
                  <a:lnTo>
                    <a:pt x="297" y="769"/>
                  </a:lnTo>
                  <a:lnTo>
                    <a:pt x="312" y="778"/>
                  </a:lnTo>
                  <a:lnTo>
                    <a:pt x="328" y="786"/>
                  </a:lnTo>
                  <a:lnTo>
                    <a:pt x="343" y="793"/>
                  </a:lnTo>
                  <a:lnTo>
                    <a:pt x="360" y="799"/>
                  </a:lnTo>
                  <a:lnTo>
                    <a:pt x="376" y="805"/>
                  </a:lnTo>
                  <a:lnTo>
                    <a:pt x="376" y="805"/>
                  </a:lnTo>
                  <a:lnTo>
                    <a:pt x="381" y="806"/>
                  </a:lnTo>
                  <a:lnTo>
                    <a:pt x="385" y="809"/>
                  </a:lnTo>
                  <a:lnTo>
                    <a:pt x="388" y="811"/>
                  </a:lnTo>
                  <a:lnTo>
                    <a:pt x="391" y="815"/>
                  </a:lnTo>
                  <a:lnTo>
                    <a:pt x="393" y="820"/>
                  </a:lnTo>
                  <a:lnTo>
                    <a:pt x="395" y="824"/>
                  </a:lnTo>
                  <a:lnTo>
                    <a:pt x="396" y="828"/>
                  </a:lnTo>
                  <a:lnTo>
                    <a:pt x="397" y="833"/>
                  </a:lnTo>
                  <a:lnTo>
                    <a:pt x="397" y="907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ec0abd8fdb_0_0"/>
            <p:cNvSpPr/>
            <p:nvPr/>
          </p:nvSpPr>
          <p:spPr>
            <a:xfrm>
              <a:off x="5767388" y="3968751"/>
              <a:ext cx="147638" cy="150813"/>
            </a:xfrm>
            <a:custGeom>
              <a:rect b="b" l="l" r="r" t="t"/>
              <a:pathLst>
                <a:path extrusionOk="0" h="567" w="556">
                  <a:moveTo>
                    <a:pt x="339" y="567"/>
                  </a:moveTo>
                  <a:lnTo>
                    <a:pt x="225" y="567"/>
                  </a:lnTo>
                  <a:lnTo>
                    <a:pt x="225" y="567"/>
                  </a:lnTo>
                  <a:lnTo>
                    <a:pt x="219" y="566"/>
                  </a:lnTo>
                  <a:lnTo>
                    <a:pt x="214" y="565"/>
                  </a:lnTo>
                  <a:lnTo>
                    <a:pt x="209" y="562"/>
                  </a:lnTo>
                  <a:lnTo>
                    <a:pt x="205" y="559"/>
                  </a:lnTo>
                  <a:lnTo>
                    <a:pt x="202" y="555"/>
                  </a:lnTo>
                  <a:lnTo>
                    <a:pt x="199" y="550"/>
                  </a:lnTo>
                  <a:lnTo>
                    <a:pt x="198" y="545"/>
                  </a:lnTo>
                  <a:lnTo>
                    <a:pt x="197" y="539"/>
                  </a:lnTo>
                  <a:lnTo>
                    <a:pt x="197" y="493"/>
                  </a:lnTo>
                  <a:lnTo>
                    <a:pt x="197" y="493"/>
                  </a:lnTo>
                  <a:lnTo>
                    <a:pt x="182" y="487"/>
                  </a:lnTo>
                  <a:lnTo>
                    <a:pt x="168" y="479"/>
                  </a:lnTo>
                  <a:lnTo>
                    <a:pt x="154" y="471"/>
                  </a:lnTo>
                  <a:lnTo>
                    <a:pt x="141" y="462"/>
                  </a:lnTo>
                  <a:lnTo>
                    <a:pt x="99" y="485"/>
                  </a:lnTo>
                  <a:lnTo>
                    <a:pt x="99" y="485"/>
                  </a:lnTo>
                  <a:lnTo>
                    <a:pt x="94" y="487"/>
                  </a:lnTo>
                  <a:lnTo>
                    <a:pt x="89" y="488"/>
                  </a:lnTo>
                  <a:lnTo>
                    <a:pt x="83" y="488"/>
                  </a:lnTo>
                  <a:lnTo>
                    <a:pt x="78" y="487"/>
                  </a:lnTo>
                  <a:lnTo>
                    <a:pt x="73" y="485"/>
                  </a:lnTo>
                  <a:lnTo>
                    <a:pt x="68" y="483"/>
                  </a:lnTo>
                  <a:lnTo>
                    <a:pt x="64" y="479"/>
                  </a:lnTo>
                  <a:lnTo>
                    <a:pt x="61" y="474"/>
                  </a:lnTo>
                  <a:lnTo>
                    <a:pt x="4" y="376"/>
                  </a:lnTo>
                  <a:lnTo>
                    <a:pt x="4" y="376"/>
                  </a:lnTo>
                  <a:lnTo>
                    <a:pt x="2" y="371"/>
                  </a:lnTo>
                  <a:lnTo>
                    <a:pt x="1" y="366"/>
                  </a:lnTo>
                  <a:lnTo>
                    <a:pt x="0" y="360"/>
                  </a:lnTo>
                  <a:lnTo>
                    <a:pt x="1" y="355"/>
                  </a:lnTo>
                  <a:lnTo>
                    <a:pt x="1" y="355"/>
                  </a:lnTo>
                  <a:lnTo>
                    <a:pt x="3" y="350"/>
                  </a:lnTo>
                  <a:lnTo>
                    <a:pt x="6" y="345"/>
                  </a:lnTo>
                  <a:lnTo>
                    <a:pt x="10" y="341"/>
                  </a:lnTo>
                  <a:lnTo>
                    <a:pt x="14" y="338"/>
                  </a:lnTo>
                  <a:lnTo>
                    <a:pt x="54" y="314"/>
                  </a:lnTo>
                  <a:lnTo>
                    <a:pt x="54" y="314"/>
                  </a:lnTo>
                  <a:lnTo>
                    <a:pt x="52" y="299"/>
                  </a:lnTo>
                  <a:lnTo>
                    <a:pt x="52" y="283"/>
                  </a:lnTo>
                  <a:lnTo>
                    <a:pt x="52" y="283"/>
                  </a:lnTo>
                  <a:lnTo>
                    <a:pt x="52" y="268"/>
                  </a:lnTo>
                  <a:lnTo>
                    <a:pt x="54" y="252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0" y="226"/>
                  </a:lnTo>
                  <a:lnTo>
                    <a:pt x="7" y="222"/>
                  </a:lnTo>
                  <a:lnTo>
                    <a:pt x="4" y="217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1" y="206"/>
                  </a:lnTo>
                  <a:lnTo>
                    <a:pt x="1" y="201"/>
                  </a:lnTo>
                  <a:lnTo>
                    <a:pt x="2" y="196"/>
                  </a:lnTo>
                  <a:lnTo>
                    <a:pt x="5" y="191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6" y="88"/>
                  </a:lnTo>
                  <a:lnTo>
                    <a:pt x="70" y="84"/>
                  </a:lnTo>
                  <a:lnTo>
                    <a:pt x="74" y="81"/>
                  </a:lnTo>
                  <a:lnTo>
                    <a:pt x="79" y="79"/>
                  </a:lnTo>
                  <a:lnTo>
                    <a:pt x="84" y="78"/>
                  </a:lnTo>
                  <a:lnTo>
                    <a:pt x="90" y="79"/>
                  </a:lnTo>
                  <a:lnTo>
                    <a:pt x="95" y="80"/>
                  </a:lnTo>
                  <a:lnTo>
                    <a:pt x="100" y="82"/>
                  </a:lnTo>
                  <a:lnTo>
                    <a:pt x="141" y="105"/>
                  </a:lnTo>
                  <a:lnTo>
                    <a:pt x="141" y="105"/>
                  </a:lnTo>
                  <a:lnTo>
                    <a:pt x="154" y="96"/>
                  </a:lnTo>
                  <a:lnTo>
                    <a:pt x="168" y="88"/>
                  </a:lnTo>
                  <a:lnTo>
                    <a:pt x="182" y="80"/>
                  </a:lnTo>
                  <a:lnTo>
                    <a:pt x="197" y="74"/>
                  </a:lnTo>
                  <a:lnTo>
                    <a:pt x="197" y="28"/>
                  </a:lnTo>
                  <a:lnTo>
                    <a:pt x="197" y="28"/>
                  </a:lnTo>
                  <a:lnTo>
                    <a:pt x="198" y="22"/>
                  </a:lnTo>
                  <a:lnTo>
                    <a:pt x="199" y="17"/>
                  </a:lnTo>
                  <a:lnTo>
                    <a:pt x="202" y="12"/>
                  </a:lnTo>
                  <a:lnTo>
                    <a:pt x="205" y="8"/>
                  </a:lnTo>
                  <a:lnTo>
                    <a:pt x="209" y="5"/>
                  </a:lnTo>
                  <a:lnTo>
                    <a:pt x="214" y="2"/>
                  </a:lnTo>
                  <a:lnTo>
                    <a:pt x="219" y="0"/>
                  </a:lnTo>
                  <a:lnTo>
                    <a:pt x="225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45" y="0"/>
                  </a:lnTo>
                  <a:lnTo>
                    <a:pt x="350" y="2"/>
                  </a:lnTo>
                  <a:lnTo>
                    <a:pt x="355" y="5"/>
                  </a:lnTo>
                  <a:lnTo>
                    <a:pt x="359" y="8"/>
                  </a:lnTo>
                  <a:lnTo>
                    <a:pt x="363" y="12"/>
                  </a:lnTo>
                  <a:lnTo>
                    <a:pt x="365" y="17"/>
                  </a:lnTo>
                  <a:lnTo>
                    <a:pt x="367" y="22"/>
                  </a:lnTo>
                  <a:lnTo>
                    <a:pt x="367" y="28"/>
                  </a:lnTo>
                  <a:lnTo>
                    <a:pt x="367" y="74"/>
                  </a:lnTo>
                  <a:lnTo>
                    <a:pt x="367" y="74"/>
                  </a:lnTo>
                  <a:lnTo>
                    <a:pt x="381" y="80"/>
                  </a:lnTo>
                  <a:lnTo>
                    <a:pt x="394" y="87"/>
                  </a:lnTo>
                  <a:lnTo>
                    <a:pt x="407" y="95"/>
                  </a:lnTo>
                  <a:lnTo>
                    <a:pt x="419" y="104"/>
                  </a:lnTo>
                  <a:lnTo>
                    <a:pt x="456" y="82"/>
                  </a:lnTo>
                  <a:lnTo>
                    <a:pt x="456" y="82"/>
                  </a:lnTo>
                  <a:lnTo>
                    <a:pt x="461" y="80"/>
                  </a:lnTo>
                  <a:lnTo>
                    <a:pt x="467" y="79"/>
                  </a:lnTo>
                  <a:lnTo>
                    <a:pt x="472" y="78"/>
                  </a:lnTo>
                  <a:lnTo>
                    <a:pt x="478" y="79"/>
                  </a:lnTo>
                  <a:lnTo>
                    <a:pt x="478" y="79"/>
                  </a:lnTo>
                  <a:lnTo>
                    <a:pt x="483" y="81"/>
                  </a:lnTo>
                  <a:lnTo>
                    <a:pt x="488" y="84"/>
                  </a:lnTo>
                  <a:lnTo>
                    <a:pt x="492" y="88"/>
                  </a:lnTo>
                  <a:lnTo>
                    <a:pt x="495" y="92"/>
                  </a:lnTo>
                  <a:lnTo>
                    <a:pt x="552" y="191"/>
                  </a:lnTo>
                  <a:lnTo>
                    <a:pt x="552" y="191"/>
                  </a:lnTo>
                  <a:lnTo>
                    <a:pt x="555" y="196"/>
                  </a:lnTo>
                  <a:lnTo>
                    <a:pt x="556" y="201"/>
                  </a:lnTo>
                  <a:lnTo>
                    <a:pt x="556" y="207"/>
                  </a:lnTo>
                  <a:lnTo>
                    <a:pt x="555" y="212"/>
                  </a:lnTo>
                  <a:lnTo>
                    <a:pt x="553" y="217"/>
                  </a:lnTo>
                  <a:lnTo>
                    <a:pt x="550" y="222"/>
                  </a:lnTo>
                  <a:lnTo>
                    <a:pt x="547" y="226"/>
                  </a:lnTo>
                  <a:lnTo>
                    <a:pt x="542" y="230"/>
                  </a:lnTo>
                  <a:lnTo>
                    <a:pt x="502" y="252"/>
                  </a:lnTo>
                  <a:lnTo>
                    <a:pt x="502" y="252"/>
                  </a:lnTo>
                  <a:lnTo>
                    <a:pt x="504" y="268"/>
                  </a:lnTo>
                  <a:lnTo>
                    <a:pt x="505" y="283"/>
                  </a:lnTo>
                  <a:lnTo>
                    <a:pt x="505" y="283"/>
                  </a:lnTo>
                  <a:lnTo>
                    <a:pt x="504" y="299"/>
                  </a:lnTo>
                  <a:lnTo>
                    <a:pt x="503" y="314"/>
                  </a:lnTo>
                  <a:lnTo>
                    <a:pt x="542" y="338"/>
                  </a:lnTo>
                  <a:lnTo>
                    <a:pt x="542" y="338"/>
                  </a:lnTo>
                  <a:lnTo>
                    <a:pt x="547" y="341"/>
                  </a:lnTo>
                  <a:lnTo>
                    <a:pt x="551" y="345"/>
                  </a:lnTo>
                  <a:lnTo>
                    <a:pt x="554" y="350"/>
                  </a:lnTo>
                  <a:lnTo>
                    <a:pt x="556" y="355"/>
                  </a:lnTo>
                  <a:lnTo>
                    <a:pt x="556" y="360"/>
                  </a:lnTo>
                  <a:lnTo>
                    <a:pt x="556" y="365"/>
                  </a:lnTo>
                  <a:lnTo>
                    <a:pt x="555" y="371"/>
                  </a:lnTo>
                  <a:lnTo>
                    <a:pt x="553" y="376"/>
                  </a:lnTo>
                  <a:lnTo>
                    <a:pt x="496" y="474"/>
                  </a:lnTo>
                  <a:lnTo>
                    <a:pt x="496" y="474"/>
                  </a:lnTo>
                  <a:lnTo>
                    <a:pt x="493" y="479"/>
                  </a:lnTo>
                  <a:lnTo>
                    <a:pt x="489" y="482"/>
                  </a:lnTo>
                  <a:lnTo>
                    <a:pt x="484" y="485"/>
                  </a:lnTo>
                  <a:lnTo>
                    <a:pt x="479" y="487"/>
                  </a:lnTo>
                  <a:lnTo>
                    <a:pt x="479" y="487"/>
                  </a:lnTo>
                  <a:lnTo>
                    <a:pt x="473" y="488"/>
                  </a:lnTo>
                  <a:lnTo>
                    <a:pt x="468" y="488"/>
                  </a:lnTo>
                  <a:lnTo>
                    <a:pt x="463" y="487"/>
                  </a:lnTo>
                  <a:lnTo>
                    <a:pt x="458" y="484"/>
                  </a:lnTo>
                  <a:lnTo>
                    <a:pt x="419" y="462"/>
                  </a:lnTo>
                  <a:lnTo>
                    <a:pt x="419" y="462"/>
                  </a:lnTo>
                  <a:lnTo>
                    <a:pt x="407" y="471"/>
                  </a:lnTo>
                  <a:lnTo>
                    <a:pt x="394" y="479"/>
                  </a:lnTo>
                  <a:lnTo>
                    <a:pt x="381" y="487"/>
                  </a:lnTo>
                  <a:lnTo>
                    <a:pt x="367" y="493"/>
                  </a:lnTo>
                  <a:lnTo>
                    <a:pt x="367" y="539"/>
                  </a:lnTo>
                  <a:lnTo>
                    <a:pt x="367" y="539"/>
                  </a:lnTo>
                  <a:lnTo>
                    <a:pt x="367" y="545"/>
                  </a:lnTo>
                  <a:lnTo>
                    <a:pt x="365" y="550"/>
                  </a:lnTo>
                  <a:lnTo>
                    <a:pt x="363" y="555"/>
                  </a:lnTo>
                  <a:lnTo>
                    <a:pt x="359" y="559"/>
                  </a:lnTo>
                  <a:lnTo>
                    <a:pt x="355" y="562"/>
                  </a:lnTo>
                  <a:lnTo>
                    <a:pt x="350" y="565"/>
                  </a:lnTo>
                  <a:lnTo>
                    <a:pt x="345" y="566"/>
                  </a:lnTo>
                  <a:lnTo>
                    <a:pt x="339" y="567"/>
                  </a:lnTo>
                  <a:lnTo>
                    <a:pt x="339" y="567"/>
                  </a:lnTo>
                  <a:close/>
                  <a:moveTo>
                    <a:pt x="254" y="510"/>
                  </a:moveTo>
                  <a:lnTo>
                    <a:pt x="310" y="510"/>
                  </a:lnTo>
                  <a:lnTo>
                    <a:pt x="310" y="474"/>
                  </a:lnTo>
                  <a:lnTo>
                    <a:pt x="310" y="474"/>
                  </a:lnTo>
                  <a:lnTo>
                    <a:pt x="311" y="469"/>
                  </a:lnTo>
                  <a:lnTo>
                    <a:pt x="312" y="465"/>
                  </a:lnTo>
                  <a:lnTo>
                    <a:pt x="313" y="461"/>
                  </a:lnTo>
                  <a:lnTo>
                    <a:pt x="316" y="457"/>
                  </a:lnTo>
                  <a:lnTo>
                    <a:pt x="318" y="454"/>
                  </a:lnTo>
                  <a:lnTo>
                    <a:pt x="322" y="451"/>
                  </a:lnTo>
                  <a:lnTo>
                    <a:pt x="326" y="448"/>
                  </a:lnTo>
                  <a:lnTo>
                    <a:pt x="330" y="447"/>
                  </a:lnTo>
                  <a:lnTo>
                    <a:pt x="330" y="447"/>
                  </a:lnTo>
                  <a:lnTo>
                    <a:pt x="349" y="440"/>
                  </a:lnTo>
                  <a:lnTo>
                    <a:pt x="366" y="431"/>
                  </a:lnTo>
                  <a:lnTo>
                    <a:pt x="382" y="419"/>
                  </a:lnTo>
                  <a:lnTo>
                    <a:pt x="397" y="407"/>
                  </a:lnTo>
                  <a:lnTo>
                    <a:pt x="397" y="407"/>
                  </a:lnTo>
                  <a:lnTo>
                    <a:pt x="400" y="404"/>
                  </a:lnTo>
                  <a:lnTo>
                    <a:pt x="404" y="401"/>
                  </a:lnTo>
                  <a:lnTo>
                    <a:pt x="409" y="400"/>
                  </a:lnTo>
                  <a:lnTo>
                    <a:pt x="413" y="399"/>
                  </a:lnTo>
                  <a:lnTo>
                    <a:pt x="417" y="399"/>
                  </a:lnTo>
                  <a:lnTo>
                    <a:pt x="422" y="399"/>
                  </a:lnTo>
                  <a:lnTo>
                    <a:pt x="426" y="401"/>
                  </a:lnTo>
                  <a:lnTo>
                    <a:pt x="430" y="403"/>
                  </a:lnTo>
                  <a:lnTo>
                    <a:pt x="462" y="421"/>
                  </a:lnTo>
                  <a:lnTo>
                    <a:pt x="489" y="372"/>
                  </a:lnTo>
                  <a:lnTo>
                    <a:pt x="457" y="354"/>
                  </a:lnTo>
                  <a:lnTo>
                    <a:pt x="457" y="354"/>
                  </a:lnTo>
                  <a:lnTo>
                    <a:pt x="454" y="351"/>
                  </a:lnTo>
                  <a:lnTo>
                    <a:pt x="450" y="348"/>
                  </a:lnTo>
                  <a:lnTo>
                    <a:pt x="448" y="345"/>
                  </a:lnTo>
                  <a:lnTo>
                    <a:pt x="446" y="341"/>
                  </a:lnTo>
                  <a:lnTo>
                    <a:pt x="444" y="337"/>
                  </a:lnTo>
                  <a:lnTo>
                    <a:pt x="443" y="332"/>
                  </a:lnTo>
                  <a:lnTo>
                    <a:pt x="443" y="328"/>
                  </a:lnTo>
                  <a:lnTo>
                    <a:pt x="444" y="322"/>
                  </a:lnTo>
                  <a:lnTo>
                    <a:pt x="444" y="322"/>
                  </a:lnTo>
                  <a:lnTo>
                    <a:pt x="447" y="303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447" y="264"/>
                  </a:lnTo>
                  <a:lnTo>
                    <a:pt x="444" y="244"/>
                  </a:lnTo>
                  <a:lnTo>
                    <a:pt x="444" y="244"/>
                  </a:lnTo>
                  <a:lnTo>
                    <a:pt x="443" y="240"/>
                  </a:lnTo>
                  <a:lnTo>
                    <a:pt x="443" y="235"/>
                  </a:lnTo>
                  <a:lnTo>
                    <a:pt x="444" y="231"/>
                  </a:lnTo>
                  <a:lnTo>
                    <a:pt x="445" y="226"/>
                  </a:lnTo>
                  <a:lnTo>
                    <a:pt x="447" y="222"/>
                  </a:lnTo>
                  <a:lnTo>
                    <a:pt x="450" y="218"/>
                  </a:lnTo>
                  <a:lnTo>
                    <a:pt x="453" y="215"/>
                  </a:lnTo>
                  <a:lnTo>
                    <a:pt x="457" y="213"/>
                  </a:lnTo>
                  <a:lnTo>
                    <a:pt x="489" y="194"/>
                  </a:lnTo>
                  <a:lnTo>
                    <a:pt x="461" y="146"/>
                  </a:lnTo>
                  <a:lnTo>
                    <a:pt x="430" y="164"/>
                  </a:lnTo>
                  <a:lnTo>
                    <a:pt x="430" y="164"/>
                  </a:lnTo>
                  <a:lnTo>
                    <a:pt x="426" y="166"/>
                  </a:lnTo>
                  <a:lnTo>
                    <a:pt x="422" y="167"/>
                  </a:lnTo>
                  <a:lnTo>
                    <a:pt x="417" y="168"/>
                  </a:lnTo>
                  <a:lnTo>
                    <a:pt x="413" y="168"/>
                  </a:lnTo>
                  <a:lnTo>
                    <a:pt x="409" y="167"/>
                  </a:lnTo>
                  <a:lnTo>
                    <a:pt x="404" y="165"/>
                  </a:lnTo>
                  <a:lnTo>
                    <a:pt x="400" y="163"/>
                  </a:lnTo>
                  <a:lnTo>
                    <a:pt x="397" y="160"/>
                  </a:lnTo>
                  <a:lnTo>
                    <a:pt x="397" y="160"/>
                  </a:lnTo>
                  <a:lnTo>
                    <a:pt x="382" y="148"/>
                  </a:lnTo>
                  <a:lnTo>
                    <a:pt x="366" y="137"/>
                  </a:lnTo>
                  <a:lnTo>
                    <a:pt x="349" y="127"/>
                  </a:lnTo>
                  <a:lnTo>
                    <a:pt x="330" y="120"/>
                  </a:lnTo>
                  <a:lnTo>
                    <a:pt x="330" y="120"/>
                  </a:lnTo>
                  <a:lnTo>
                    <a:pt x="326" y="118"/>
                  </a:lnTo>
                  <a:lnTo>
                    <a:pt x="322" y="116"/>
                  </a:lnTo>
                  <a:lnTo>
                    <a:pt x="318" y="113"/>
                  </a:lnTo>
                  <a:lnTo>
                    <a:pt x="316" y="110"/>
                  </a:lnTo>
                  <a:lnTo>
                    <a:pt x="313" y="106"/>
                  </a:lnTo>
                  <a:lnTo>
                    <a:pt x="312" y="102"/>
                  </a:lnTo>
                  <a:lnTo>
                    <a:pt x="311" y="98"/>
                  </a:lnTo>
                  <a:lnTo>
                    <a:pt x="310" y="93"/>
                  </a:lnTo>
                  <a:lnTo>
                    <a:pt x="310" y="57"/>
                  </a:lnTo>
                  <a:lnTo>
                    <a:pt x="254" y="57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4" y="98"/>
                  </a:lnTo>
                  <a:lnTo>
                    <a:pt x="253" y="102"/>
                  </a:lnTo>
                  <a:lnTo>
                    <a:pt x="251" y="106"/>
                  </a:lnTo>
                  <a:lnTo>
                    <a:pt x="249" y="110"/>
                  </a:lnTo>
                  <a:lnTo>
                    <a:pt x="246" y="113"/>
                  </a:lnTo>
                  <a:lnTo>
                    <a:pt x="243" y="116"/>
                  </a:lnTo>
                  <a:lnTo>
                    <a:pt x="239" y="118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14" y="127"/>
                  </a:lnTo>
                  <a:lnTo>
                    <a:pt x="195" y="138"/>
                  </a:lnTo>
                  <a:lnTo>
                    <a:pt x="178" y="148"/>
                  </a:lnTo>
                  <a:lnTo>
                    <a:pt x="171" y="154"/>
                  </a:lnTo>
                  <a:lnTo>
                    <a:pt x="164" y="160"/>
                  </a:lnTo>
                  <a:lnTo>
                    <a:pt x="164" y="160"/>
                  </a:lnTo>
                  <a:lnTo>
                    <a:pt x="160" y="163"/>
                  </a:lnTo>
                  <a:lnTo>
                    <a:pt x="156" y="165"/>
                  </a:lnTo>
                  <a:lnTo>
                    <a:pt x="152" y="167"/>
                  </a:lnTo>
                  <a:lnTo>
                    <a:pt x="148" y="168"/>
                  </a:lnTo>
                  <a:lnTo>
                    <a:pt x="143" y="168"/>
                  </a:lnTo>
                  <a:lnTo>
                    <a:pt x="139" y="167"/>
                  </a:lnTo>
                  <a:lnTo>
                    <a:pt x="134" y="166"/>
                  </a:lnTo>
                  <a:lnTo>
                    <a:pt x="130" y="164"/>
                  </a:lnTo>
                  <a:lnTo>
                    <a:pt x="97" y="146"/>
                  </a:lnTo>
                  <a:lnTo>
                    <a:pt x="68" y="194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03" y="215"/>
                  </a:lnTo>
                  <a:lnTo>
                    <a:pt x="107" y="218"/>
                  </a:lnTo>
                  <a:lnTo>
                    <a:pt x="109" y="222"/>
                  </a:lnTo>
                  <a:lnTo>
                    <a:pt x="111" y="226"/>
                  </a:lnTo>
                  <a:lnTo>
                    <a:pt x="113" y="231"/>
                  </a:lnTo>
                  <a:lnTo>
                    <a:pt x="113" y="235"/>
                  </a:lnTo>
                  <a:lnTo>
                    <a:pt x="113" y="240"/>
                  </a:lnTo>
                  <a:lnTo>
                    <a:pt x="113" y="244"/>
                  </a:lnTo>
                  <a:lnTo>
                    <a:pt x="113" y="244"/>
                  </a:lnTo>
                  <a:lnTo>
                    <a:pt x="109" y="264"/>
                  </a:lnTo>
                  <a:lnTo>
                    <a:pt x="108" y="283"/>
                  </a:lnTo>
                  <a:lnTo>
                    <a:pt x="108" y="283"/>
                  </a:lnTo>
                  <a:lnTo>
                    <a:pt x="109" y="303"/>
                  </a:lnTo>
                  <a:lnTo>
                    <a:pt x="113" y="322"/>
                  </a:lnTo>
                  <a:lnTo>
                    <a:pt x="113" y="322"/>
                  </a:lnTo>
                  <a:lnTo>
                    <a:pt x="113" y="328"/>
                  </a:lnTo>
                  <a:lnTo>
                    <a:pt x="113" y="332"/>
                  </a:lnTo>
                  <a:lnTo>
                    <a:pt x="113" y="337"/>
                  </a:lnTo>
                  <a:lnTo>
                    <a:pt x="111" y="341"/>
                  </a:lnTo>
                  <a:lnTo>
                    <a:pt x="109" y="345"/>
                  </a:lnTo>
                  <a:lnTo>
                    <a:pt x="106" y="348"/>
                  </a:lnTo>
                  <a:lnTo>
                    <a:pt x="103" y="351"/>
                  </a:lnTo>
                  <a:lnTo>
                    <a:pt x="99" y="354"/>
                  </a:lnTo>
                  <a:lnTo>
                    <a:pt x="68" y="372"/>
                  </a:lnTo>
                  <a:lnTo>
                    <a:pt x="96" y="421"/>
                  </a:lnTo>
                  <a:lnTo>
                    <a:pt x="130" y="402"/>
                  </a:lnTo>
                  <a:lnTo>
                    <a:pt x="130" y="402"/>
                  </a:lnTo>
                  <a:lnTo>
                    <a:pt x="134" y="401"/>
                  </a:lnTo>
                  <a:lnTo>
                    <a:pt x="139" y="399"/>
                  </a:lnTo>
                  <a:lnTo>
                    <a:pt x="143" y="399"/>
                  </a:lnTo>
                  <a:lnTo>
                    <a:pt x="148" y="399"/>
                  </a:lnTo>
                  <a:lnTo>
                    <a:pt x="152" y="400"/>
                  </a:lnTo>
                  <a:lnTo>
                    <a:pt x="156" y="402"/>
                  </a:lnTo>
                  <a:lnTo>
                    <a:pt x="160" y="404"/>
                  </a:lnTo>
                  <a:lnTo>
                    <a:pt x="164" y="407"/>
                  </a:lnTo>
                  <a:lnTo>
                    <a:pt x="164" y="407"/>
                  </a:lnTo>
                  <a:lnTo>
                    <a:pt x="170" y="413"/>
                  </a:lnTo>
                  <a:lnTo>
                    <a:pt x="178" y="418"/>
                  </a:lnTo>
                  <a:lnTo>
                    <a:pt x="195" y="430"/>
                  </a:lnTo>
                  <a:lnTo>
                    <a:pt x="214" y="439"/>
                  </a:lnTo>
                  <a:lnTo>
                    <a:pt x="234" y="447"/>
                  </a:lnTo>
                  <a:lnTo>
                    <a:pt x="234" y="447"/>
                  </a:lnTo>
                  <a:lnTo>
                    <a:pt x="239" y="448"/>
                  </a:lnTo>
                  <a:lnTo>
                    <a:pt x="242" y="451"/>
                  </a:lnTo>
                  <a:lnTo>
                    <a:pt x="246" y="454"/>
                  </a:lnTo>
                  <a:lnTo>
                    <a:pt x="249" y="457"/>
                  </a:lnTo>
                  <a:lnTo>
                    <a:pt x="251" y="461"/>
                  </a:lnTo>
                  <a:lnTo>
                    <a:pt x="253" y="465"/>
                  </a:lnTo>
                  <a:lnTo>
                    <a:pt x="254" y="469"/>
                  </a:lnTo>
                  <a:lnTo>
                    <a:pt x="254" y="474"/>
                  </a:lnTo>
                  <a:lnTo>
                    <a:pt x="254" y="510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1ec0abd8fdb_0_0"/>
          <p:cNvGrpSpPr/>
          <p:nvPr/>
        </p:nvGrpSpPr>
        <p:grpSpPr>
          <a:xfrm>
            <a:off x="10171106" y="2705857"/>
            <a:ext cx="360363" cy="360363"/>
            <a:chOff x="2676525" y="3968751"/>
            <a:chExt cx="360363" cy="360363"/>
          </a:xfrm>
        </p:grpSpPr>
        <p:sp>
          <p:nvSpPr>
            <p:cNvPr id="160" name="Google Shape;160;g1ec0abd8fdb_0_0"/>
            <p:cNvSpPr/>
            <p:nvPr/>
          </p:nvSpPr>
          <p:spPr>
            <a:xfrm>
              <a:off x="2676525" y="3968751"/>
              <a:ext cx="360363" cy="360363"/>
            </a:xfrm>
            <a:custGeom>
              <a:rect b="b" l="l" r="r" t="t"/>
              <a:pathLst>
                <a:path extrusionOk="0" h="1361" w="1361">
                  <a:moveTo>
                    <a:pt x="766" y="1361"/>
                  </a:moveTo>
                  <a:lnTo>
                    <a:pt x="595" y="1361"/>
                  </a:lnTo>
                  <a:lnTo>
                    <a:pt x="595" y="1361"/>
                  </a:lnTo>
                  <a:lnTo>
                    <a:pt x="590" y="1360"/>
                  </a:lnTo>
                  <a:lnTo>
                    <a:pt x="584" y="1358"/>
                  </a:lnTo>
                  <a:lnTo>
                    <a:pt x="580" y="1356"/>
                  </a:lnTo>
                  <a:lnTo>
                    <a:pt x="575" y="1352"/>
                  </a:lnTo>
                  <a:lnTo>
                    <a:pt x="572" y="1348"/>
                  </a:lnTo>
                  <a:lnTo>
                    <a:pt x="569" y="1344"/>
                  </a:lnTo>
                  <a:lnTo>
                    <a:pt x="568" y="1338"/>
                  </a:lnTo>
                  <a:lnTo>
                    <a:pt x="567" y="1333"/>
                  </a:lnTo>
                  <a:lnTo>
                    <a:pt x="567" y="1170"/>
                  </a:lnTo>
                  <a:lnTo>
                    <a:pt x="567" y="1170"/>
                  </a:lnTo>
                  <a:lnTo>
                    <a:pt x="532" y="1161"/>
                  </a:lnTo>
                  <a:lnTo>
                    <a:pt x="498" y="1151"/>
                  </a:lnTo>
                  <a:lnTo>
                    <a:pt x="465" y="1140"/>
                  </a:lnTo>
                  <a:lnTo>
                    <a:pt x="449" y="1133"/>
                  </a:lnTo>
                  <a:lnTo>
                    <a:pt x="434" y="1127"/>
                  </a:lnTo>
                  <a:lnTo>
                    <a:pt x="319" y="1242"/>
                  </a:lnTo>
                  <a:lnTo>
                    <a:pt x="319" y="1242"/>
                  </a:lnTo>
                  <a:lnTo>
                    <a:pt x="315" y="1245"/>
                  </a:lnTo>
                  <a:lnTo>
                    <a:pt x="310" y="1248"/>
                  </a:lnTo>
                  <a:lnTo>
                    <a:pt x="305" y="1249"/>
                  </a:lnTo>
                  <a:lnTo>
                    <a:pt x="299" y="1250"/>
                  </a:lnTo>
                  <a:lnTo>
                    <a:pt x="294" y="1249"/>
                  </a:lnTo>
                  <a:lnTo>
                    <a:pt x="289" y="1248"/>
                  </a:lnTo>
                  <a:lnTo>
                    <a:pt x="284" y="1245"/>
                  </a:lnTo>
                  <a:lnTo>
                    <a:pt x="280" y="1242"/>
                  </a:lnTo>
                  <a:lnTo>
                    <a:pt x="119" y="1081"/>
                  </a:lnTo>
                  <a:lnTo>
                    <a:pt x="119" y="1081"/>
                  </a:lnTo>
                  <a:lnTo>
                    <a:pt x="115" y="1077"/>
                  </a:lnTo>
                  <a:lnTo>
                    <a:pt x="113" y="1072"/>
                  </a:lnTo>
                  <a:lnTo>
                    <a:pt x="111" y="1067"/>
                  </a:lnTo>
                  <a:lnTo>
                    <a:pt x="111" y="1061"/>
                  </a:lnTo>
                  <a:lnTo>
                    <a:pt x="111" y="1061"/>
                  </a:lnTo>
                  <a:lnTo>
                    <a:pt x="111" y="1056"/>
                  </a:lnTo>
                  <a:lnTo>
                    <a:pt x="113" y="1050"/>
                  </a:lnTo>
                  <a:lnTo>
                    <a:pt x="115" y="1046"/>
                  </a:lnTo>
                  <a:lnTo>
                    <a:pt x="119" y="1041"/>
                  </a:lnTo>
                  <a:lnTo>
                    <a:pt x="234" y="926"/>
                  </a:lnTo>
                  <a:lnTo>
                    <a:pt x="234" y="926"/>
                  </a:lnTo>
                  <a:lnTo>
                    <a:pt x="227" y="911"/>
                  </a:lnTo>
                  <a:lnTo>
                    <a:pt x="221" y="895"/>
                  </a:lnTo>
                  <a:lnTo>
                    <a:pt x="210" y="863"/>
                  </a:lnTo>
                  <a:lnTo>
                    <a:pt x="199" y="828"/>
                  </a:lnTo>
                  <a:lnTo>
                    <a:pt x="190" y="793"/>
                  </a:lnTo>
                  <a:lnTo>
                    <a:pt x="28" y="793"/>
                  </a:lnTo>
                  <a:lnTo>
                    <a:pt x="28" y="793"/>
                  </a:lnTo>
                  <a:lnTo>
                    <a:pt x="22" y="793"/>
                  </a:lnTo>
                  <a:lnTo>
                    <a:pt x="17" y="791"/>
                  </a:lnTo>
                  <a:lnTo>
                    <a:pt x="12" y="789"/>
                  </a:lnTo>
                  <a:lnTo>
                    <a:pt x="8" y="785"/>
                  </a:lnTo>
                  <a:lnTo>
                    <a:pt x="5" y="781"/>
                  </a:lnTo>
                  <a:lnTo>
                    <a:pt x="2" y="776"/>
                  </a:lnTo>
                  <a:lnTo>
                    <a:pt x="1" y="771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89"/>
                  </a:lnTo>
                  <a:lnTo>
                    <a:pt x="2" y="584"/>
                  </a:lnTo>
                  <a:lnTo>
                    <a:pt x="5" y="579"/>
                  </a:lnTo>
                  <a:lnTo>
                    <a:pt x="8" y="575"/>
                  </a:lnTo>
                  <a:lnTo>
                    <a:pt x="12" y="572"/>
                  </a:lnTo>
                  <a:lnTo>
                    <a:pt x="17" y="569"/>
                  </a:lnTo>
                  <a:lnTo>
                    <a:pt x="22" y="568"/>
                  </a:lnTo>
                  <a:lnTo>
                    <a:pt x="28" y="567"/>
                  </a:lnTo>
                  <a:lnTo>
                    <a:pt x="190" y="567"/>
                  </a:lnTo>
                  <a:lnTo>
                    <a:pt x="190" y="567"/>
                  </a:lnTo>
                  <a:lnTo>
                    <a:pt x="199" y="533"/>
                  </a:lnTo>
                  <a:lnTo>
                    <a:pt x="210" y="498"/>
                  </a:lnTo>
                  <a:lnTo>
                    <a:pt x="221" y="465"/>
                  </a:lnTo>
                  <a:lnTo>
                    <a:pt x="227" y="450"/>
                  </a:lnTo>
                  <a:lnTo>
                    <a:pt x="234" y="435"/>
                  </a:lnTo>
                  <a:lnTo>
                    <a:pt x="119" y="319"/>
                  </a:lnTo>
                  <a:lnTo>
                    <a:pt x="119" y="319"/>
                  </a:lnTo>
                  <a:lnTo>
                    <a:pt x="115" y="315"/>
                  </a:lnTo>
                  <a:lnTo>
                    <a:pt x="113" y="310"/>
                  </a:lnTo>
                  <a:lnTo>
                    <a:pt x="111" y="305"/>
                  </a:lnTo>
                  <a:lnTo>
                    <a:pt x="111" y="299"/>
                  </a:lnTo>
                  <a:lnTo>
                    <a:pt x="111" y="299"/>
                  </a:lnTo>
                  <a:lnTo>
                    <a:pt x="111" y="294"/>
                  </a:lnTo>
                  <a:lnTo>
                    <a:pt x="113" y="288"/>
                  </a:lnTo>
                  <a:lnTo>
                    <a:pt x="115" y="284"/>
                  </a:lnTo>
                  <a:lnTo>
                    <a:pt x="119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2"/>
                  </a:lnTo>
                  <a:lnTo>
                    <a:pt x="294" y="111"/>
                  </a:lnTo>
                  <a:lnTo>
                    <a:pt x="299" y="110"/>
                  </a:lnTo>
                  <a:lnTo>
                    <a:pt x="305" y="111"/>
                  </a:lnTo>
                  <a:lnTo>
                    <a:pt x="310" y="112"/>
                  </a:lnTo>
                  <a:lnTo>
                    <a:pt x="315" y="115"/>
                  </a:lnTo>
                  <a:lnTo>
                    <a:pt x="319" y="119"/>
                  </a:lnTo>
                  <a:lnTo>
                    <a:pt x="434" y="235"/>
                  </a:lnTo>
                  <a:lnTo>
                    <a:pt x="434" y="235"/>
                  </a:lnTo>
                  <a:lnTo>
                    <a:pt x="449" y="228"/>
                  </a:lnTo>
                  <a:lnTo>
                    <a:pt x="465" y="221"/>
                  </a:lnTo>
                  <a:lnTo>
                    <a:pt x="498" y="209"/>
                  </a:lnTo>
                  <a:lnTo>
                    <a:pt x="532" y="199"/>
                  </a:lnTo>
                  <a:lnTo>
                    <a:pt x="567" y="190"/>
                  </a:lnTo>
                  <a:lnTo>
                    <a:pt x="567" y="28"/>
                  </a:lnTo>
                  <a:lnTo>
                    <a:pt x="567" y="28"/>
                  </a:lnTo>
                  <a:lnTo>
                    <a:pt x="568" y="22"/>
                  </a:lnTo>
                  <a:lnTo>
                    <a:pt x="569" y="17"/>
                  </a:lnTo>
                  <a:lnTo>
                    <a:pt x="572" y="12"/>
                  </a:lnTo>
                  <a:lnTo>
                    <a:pt x="575" y="8"/>
                  </a:lnTo>
                  <a:lnTo>
                    <a:pt x="580" y="5"/>
                  </a:lnTo>
                  <a:lnTo>
                    <a:pt x="584" y="2"/>
                  </a:lnTo>
                  <a:lnTo>
                    <a:pt x="590" y="0"/>
                  </a:lnTo>
                  <a:lnTo>
                    <a:pt x="595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1" y="0"/>
                  </a:lnTo>
                  <a:lnTo>
                    <a:pt x="777" y="2"/>
                  </a:lnTo>
                  <a:lnTo>
                    <a:pt x="781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28" y="199"/>
                  </a:lnTo>
                  <a:lnTo>
                    <a:pt x="863" y="209"/>
                  </a:lnTo>
                  <a:lnTo>
                    <a:pt x="896" y="221"/>
                  </a:lnTo>
                  <a:lnTo>
                    <a:pt x="911" y="228"/>
                  </a:lnTo>
                  <a:lnTo>
                    <a:pt x="925" y="235"/>
                  </a:lnTo>
                  <a:lnTo>
                    <a:pt x="1041" y="119"/>
                  </a:lnTo>
                  <a:lnTo>
                    <a:pt x="1041" y="119"/>
                  </a:lnTo>
                  <a:lnTo>
                    <a:pt x="1045" y="115"/>
                  </a:lnTo>
                  <a:lnTo>
                    <a:pt x="1050" y="112"/>
                  </a:lnTo>
                  <a:lnTo>
                    <a:pt x="1055" y="111"/>
                  </a:lnTo>
                  <a:lnTo>
                    <a:pt x="1061" y="110"/>
                  </a:lnTo>
                  <a:lnTo>
                    <a:pt x="1067" y="111"/>
                  </a:lnTo>
                  <a:lnTo>
                    <a:pt x="1072" y="112"/>
                  </a:lnTo>
                  <a:lnTo>
                    <a:pt x="1077" y="115"/>
                  </a:lnTo>
                  <a:lnTo>
                    <a:pt x="1081" y="119"/>
                  </a:lnTo>
                  <a:lnTo>
                    <a:pt x="1241" y="279"/>
                  </a:lnTo>
                  <a:lnTo>
                    <a:pt x="1241" y="279"/>
                  </a:lnTo>
                  <a:lnTo>
                    <a:pt x="1245" y="284"/>
                  </a:lnTo>
                  <a:lnTo>
                    <a:pt x="1247" y="288"/>
                  </a:lnTo>
                  <a:lnTo>
                    <a:pt x="1249" y="294"/>
                  </a:lnTo>
                  <a:lnTo>
                    <a:pt x="1249" y="299"/>
                  </a:lnTo>
                  <a:lnTo>
                    <a:pt x="1249" y="299"/>
                  </a:lnTo>
                  <a:lnTo>
                    <a:pt x="1249" y="305"/>
                  </a:lnTo>
                  <a:lnTo>
                    <a:pt x="1247" y="310"/>
                  </a:lnTo>
                  <a:lnTo>
                    <a:pt x="1245" y="315"/>
                  </a:lnTo>
                  <a:lnTo>
                    <a:pt x="1241" y="319"/>
                  </a:lnTo>
                  <a:lnTo>
                    <a:pt x="1126" y="435"/>
                  </a:lnTo>
                  <a:lnTo>
                    <a:pt x="1126" y="435"/>
                  </a:lnTo>
                  <a:lnTo>
                    <a:pt x="1133" y="450"/>
                  </a:lnTo>
                  <a:lnTo>
                    <a:pt x="1139" y="465"/>
                  </a:lnTo>
                  <a:lnTo>
                    <a:pt x="1150" y="498"/>
                  </a:lnTo>
                  <a:lnTo>
                    <a:pt x="1162" y="533"/>
                  </a:lnTo>
                  <a:lnTo>
                    <a:pt x="1171" y="567"/>
                  </a:lnTo>
                  <a:lnTo>
                    <a:pt x="1332" y="567"/>
                  </a:lnTo>
                  <a:lnTo>
                    <a:pt x="1332" y="567"/>
                  </a:lnTo>
                  <a:lnTo>
                    <a:pt x="1338" y="568"/>
                  </a:lnTo>
                  <a:lnTo>
                    <a:pt x="1343" y="569"/>
                  </a:lnTo>
                  <a:lnTo>
                    <a:pt x="1348" y="572"/>
                  </a:lnTo>
                  <a:lnTo>
                    <a:pt x="1352" y="575"/>
                  </a:lnTo>
                  <a:lnTo>
                    <a:pt x="1355" y="579"/>
                  </a:lnTo>
                  <a:lnTo>
                    <a:pt x="1359" y="584"/>
                  </a:lnTo>
                  <a:lnTo>
                    <a:pt x="1360" y="589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0" y="771"/>
                  </a:lnTo>
                  <a:lnTo>
                    <a:pt x="1359" y="776"/>
                  </a:lnTo>
                  <a:lnTo>
                    <a:pt x="1355" y="781"/>
                  </a:lnTo>
                  <a:lnTo>
                    <a:pt x="1352" y="785"/>
                  </a:lnTo>
                  <a:lnTo>
                    <a:pt x="1348" y="789"/>
                  </a:lnTo>
                  <a:lnTo>
                    <a:pt x="1343" y="791"/>
                  </a:lnTo>
                  <a:lnTo>
                    <a:pt x="1338" y="793"/>
                  </a:lnTo>
                  <a:lnTo>
                    <a:pt x="1332" y="793"/>
                  </a:lnTo>
                  <a:lnTo>
                    <a:pt x="1171" y="793"/>
                  </a:lnTo>
                  <a:lnTo>
                    <a:pt x="1171" y="793"/>
                  </a:lnTo>
                  <a:lnTo>
                    <a:pt x="1162" y="828"/>
                  </a:lnTo>
                  <a:lnTo>
                    <a:pt x="1150" y="863"/>
                  </a:lnTo>
                  <a:lnTo>
                    <a:pt x="1139" y="895"/>
                  </a:lnTo>
                  <a:lnTo>
                    <a:pt x="1133" y="911"/>
                  </a:lnTo>
                  <a:lnTo>
                    <a:pt x="1126" y="926"/>
                  </a:lnTo>
                  <a:lnTo>
                    <a:pt x="1241" y="1041"/>
                  </a:lnTo>
                  <a:lnTo>
                    <a:pt x="1241" y="1041"/>
                  </a:lnTo>
                  <a:lnTo>
                    <a:pt x="1245" y="1046"/>
                  </a:lnTo>
                  <a:lnTo>
                    <a:pt x="1247" y="1051"/>
                  </a:lnTo>
                  <a:lnTo>
                    <a:pt x="1249" y="1056"/>
                  </a:lnTo>
                  <a:lnTo>
                    <a:pt x="1249" y="1061"/>
                  </a:lnTo>
                  <a:lnTo>
                    <a:pt x="1249" y="1067"/>
                  </a:lnTo>
                  <a:lnTo>
                    <a:pt x="1247" y="1072"/>
                  </a:lnTo>
                  <a:lnTo>
                    <a:pt x="1245" y="1077"/>
                  </a:lnTo>
                  <a:lnTo>
                    <a:pt x="1241" y="1081"/>
                  </a:lnTo>
                  <a:lnTo>
                    <a:pt x="1081" y="1242"/>
                  </a:lnTo>
                  <a:lnTo>
                    <a:pt x="1081" y="1242"/>
                  </a:lnTo>
                  <a:lnTo>
                    <a:pt x="1077" y="1245"/>
                  </a:lnTo>
                  <a:lnTo>
                    <a:pt x="1072" y="1248"/>
                  </a:lnTo>
                  <a:lnTo>
                    <a:pt x="1067" y="1249"/>
                  </a:lnTo>
                  <a:lnTo>
                    <a:pt x="1061" y="1250"/>
                  </a:lnTo>
                  <a:lnTo>
                    <a:pt x="1055" y="1249"/>
                  </a:lnTo>
                  <a:lnTo>
                    <a:pt x="1050" y="1248"/>
                  </a:lnTo>
                  <a:lnTo>
                    <a:pt x="1045" y="1245"/>
                  </a:lnTo>
                  <a:lnTo>
                    <a:pt x="1041" y="1242"/>
                  </a:lnTo>
                  <a:lnTo>
                    <a:pt x="925" y="1127"/>
                  </a:lnTo>
                  <a:lnTo>
                    <a:pt x="925" y="1127"/>
                  </a:lnTo>
                  <a:lnTo>
                    <a:pt x="911" y="1133"/>
                  </a:lnTo>
                  <a:lnTo>
                    <a:pt x="896" y="1140"/>
                  </a:lnTo>
                  <a:lnTo>
                    <a:pt x="863" y="1151"/>
                  </a:lnTo>
                  <a:lnTo>
                    <a:pt x="828" y="1161"/>
                  </a:lnTo>
                  <a:lnTo>
                    <a:pt x="794" y="1170"/>
                  </a:lnTo>
                  <a:lnTo>
                    <a:pt x="794" y="1333"/>
                  </a:lnTo>
                  <a:lnTo>
                    <a:pt x="794" y="1333"/>
                  </a:lnTo>
                  <a:lnTo>
                    <a:pt x="793" y="1338"/>
                  </a:lnTo>
                  <a:lnTo>
                    <a:pt x="792" y="1344"/>
                  </a:lnTo>
                  <a:lnTo>
                    <a:pt x="789" y="1348"/>
                  </a:lnTo>
                  <a:lnTo>
                    <a:pt x="786" y="1352"/>
                  </a:lnTo>
                  <a:lnTo>
                    <a:pt x="781" y="1356"/>
                  </a:lnTo>
                  <a:lnTo>
                    <a:pt x="777" y="1358"/>
                  </a:lnTo>
                  <a:lnTo>
                    <a:pt x="771" y="1360"/>
                  </a:lnTo>
                  <a:lnTo>
                    <a:pt x="766" y="1361"/>
                  </a:lnTo>
                  <a:lnTo>
                    <a:pt x="766" y="1361"/>
                  </a:lnTo>
                  <a:close/>
                  <a:moveTo>
                    <a:pt x="623" y="1304"/>
                  </a:moveTo>
                  <a:lnTo>
                    <a:pt x="737" y="1304"/>
                  </a:lnTo>
                  <a:lnTo>
                    <a:pt x="737" y="1148"/>
                  </a:lnTo>
                  <a:lnTo>
                    <a:pt x="737" y="1148"/>
                  </a:lnTo>
                  <a:lnTo>
                    <a:pt x="737" y="1144"/>
                  </a:lnTo>
                  <a:lnTo>
                    <a:pt x="738" y="1139"/>
                  </a:lnTo>
                  <a:lnTo>
                    <a:pt x="740" y="1135"/>
                  </a:lnTo>
                  <a:lnTo>
                    <a:pt x="743" y="1131"/>
                  </a:lnTo>
                  <a:lnTo>
                    <a:pt x="746" y="1128"/>
                  </a:lnTo>
                  <a:lnTo>
                    <a:pt x="749" y="1125"/>
                  </a:lnTo>
                  <a:lnTo>
                    <a:pt x="755" y="1123"/>
                  </a:lnTo>
                  <a:lnTo>
                    <a:pt x="759" y="1121"/>
                  </a:lnTo>
                  <a:lnTo>
                    <a:pt x="759" y="1121"/>
                  </a:lnTo>
                  <a:lnTo>
                    <a:pt x="791" y="1112"/>
                  </a:lnTo>
                  <a:lnTo>
                    <a:pt x="833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6"/>
                  </a:lnTo>
                  <a:lnTo>
                    <a:pt x="916" y="1067"/>
                  </a:lnTo>
                  <a:lnTo>
                    <a:pt x="916" y="1067"/>
                  </a:lnTo>
                  <a:lnTo>
                    <a:pt x="920" y="1065"/>
                  </a:lnTo>
                  <a:lnTo>
                    <a:pt x="925" y="1064"/>
                  </a:lnTo>
                  <a:lnTo>
                    <a:pt x="929" y="1063"/>
                  </a:lnTo>
                  <a:lnTo>
                    <a:pt x="934" y="1063"/>
                  </a:lnTo>
                  <a:lnTo>
                    <a:pt x="938" y="1064"/>
                  </a:lnTo>
                  <a:lnTo>
                    <a:pt x="943" y="1066"/>
                  </a:lnTo>
                  <a:lnTo>
                    <a:pt x="947" y="1068"/>
                  </a:lnTo>
                  <a:lnTo>
                    <a:pt x="950" y="1071"/>
                  </a:lnTo>
                  <a:lnTo>
                    <a:pt x="1061" y="1181"/>
                  </a:lnTo>
                  <a:lnTo>
                    <a:pt x="1182" y="1061"/>
                  </a:lnTo>
                  <a:lnTo>
                    <a:pt x="1072" y="951"/>
                  </a:lnTo>
                  <a:lnTo>
                    <a:pt x="1072" y="951"/>
                  </a:lnTo>
                  <a:lnTo>
                    <a:pt x="1068" y="947"/>
                  </a:lnTo>
                  <a:lnTo>
                    <a:pt x="1066" y="943"/>
                  </a:lnTo>
                  <a:lnTo>
                    <a:pt x="1064" y="939"/>
                  </a:lnTo>
                  <a:lnTo>
                    <a:pt x="1063" y="935"/>
                  </a:lnTo>
                  <a:lnTo>
                    <a:pt x="1063" y="930"/>
                  </a:lnTo>
                  <a:lnTo>
                    <a:pt x="1064" y="925"/>
                  </a:lnTo>
                  <a:lnTo>
                    <a:pt x="1065" y="921"/>
                  </a:lnTo>
                  <a:lnTo>
                    <a:pt x="1067" y="916"/>
                  </a:lnTo>
                  <a:lnTo>
                    <a:pt x="1067" y="916"/>
                  </a:lnTo>
                  <a:lnTo>
                    <a:pt x="1077" y="898"/>
                  </a:lnTo>
                  <a:lnTo>
                    <a:pt x="1085" y="878"/>
                  </a:lnTo>
                  <a:lnTo>
                    <a:pt x="1093" y="856"/>
                  </a:lnTo>
                  <a:lnTo>
                    <a:pt x="1101" y="834"/>
                  </a:lnTo>
                  <a:lnTo>
                    <a:pt x="1113" y="791"/>
                  </a:lnTo>
                  <a:lnTo>
                    <a:pt x="1120" y="759"/>
                  </a:lnTo>
                  <a:lnTo>
                    <a:pt x="1120" y="759"/>
                  </a:lnTo>
                  <a:lnTo>
                    <a:pt x="1122" y="754"/>
                  </a:lnTo>
                  <a:lnTo>
                    <a:pt x="1124" y="750"/>
                  </a:lnTo>
                  <a:lnTo>
                    <a:pt x="1127" y="746"/>
                  </a:lnTo>
                  <a:lnTo>
                    <a:pt x="1130" y="743"/>
                  </a:lnTo>
                  <a:lnTo>
                    <a:pt x="1134" y="741"/>
                  </a:lnTo>
                  <a:lnTo>
                    <a:pt x="1138" y="739"/>
                  </a:lnTo>
                  <a:lnTo>
                    <a:pt x="1143" y="738"/>
                  </a:lnTo>
                  <a:lnTo>
                    <a:pt x="1148" y="737"/>
                  </a:lnTo>
                  <a:lnTo>
                    <a:pt x="1304" y="737"/>
                  </a:lnTo>
                  <a:lnTo>
                    <a:pt x="1304" y="624"/>
                  </a:lnTo>
                  <a:lnTo>
                    <a:pt x="1148" y="624"/>
                  </a:lnTo>
                  <a:lnTo>
                    <a:pt x="1148" y="624"/>
                  </a:lnTo>
                  <a:lnTo>
                    <a:pt x="1143" y="624"/>
                  </a:lnTo>
                  <a:lnTo>
                    <a:pt x="1138" y="622"/>
                  </a:lnTo>
                  <a:lnTo>
                    <a:pt x="1134" y="620"/>
                  </a:lnTo>
                  <a:lnTo>
                    <a:pt x="1130" y="617"/>
                  </a:lnTo>
                  <a:lnTo>
                    <a:pt x="1127" y="614"/>
                  </a:lnTo>
                  <a:lnTo>
                    <a:pt x="1124" y="610"/>
                  </a:lnTo>
                  <a:lnTo>
                    <a:pt x="1122" y="606"/>
                  </a:lnTo>
                  <a:lnTo>
                    <a:pt x="1120" y="602"/>
                  </a:lnTo>
                  <a:lnTo>
                    <a:pt x="1120" y="602"/>
                  </a:lnTo>
                  <a:lnTo>
                    <a:pt x="1112" y="570"/>
                  </a:lnTo>
                  <a:lnTo>
                    <a:pt x="1101" y="528"/>
                  </a:lnTo>
                  <a:lnTo>
                    <a:pt x="1093" y="504"/>
                  </a:lnTo>
                  <a:lnTo>
                    <a:pt x="1085" y="482"/>
                  </a:lnTo>
                  <a:lnTo>
                    <a:pt x="1077" y="462"/>
                  </a:lnTo>
                  <a:lnTo>
                    <a:pt x="1067" y="445"/>
                  </a:lnTo>
                  <a:lnTo>
                    <a:pt x="1067" y="445"/>
                  </a:lnTo>
                  <a:lnTo>
                    <a:pt x="1065" y="440"/>
                  </a:lnTo>
                  <a:lnTo>
                    <a:pt x="1064" y="436"/>
                  </a:lnTo>
                  <a:lnTo>
                    <a:pt x="1063" y="431"/>
                  </a:lnTo>
                  <a:lnTo>
                    <a:pt x="1064" y="427"/>
                  </a:lnTo>
                  <a:lnTo>
                    <a:pt x="1064" y="421"/>
                  </a:lnTo>
                  <a:lnTo>
                    <a:pt x="1066" y="417"/>
                  </a:lnTo>
                  <a:lnTo>
                    <a:pt x="1068" y="413"/>
                  </a:lnTo>
                  <a:lnTo>
                    <a:pt x="1072" y="409"/>
                  </a:lnTo>
                  <a:lnTo>
                    <a:pt x="1182" y="299"/>
                  </a:lnTo>
                  <a:lnTo>
                    <a:pt x="1061" y="179"/>
                  </a:lnTo>
                  <a:lnTo>
                    <a:pt x="950" y="289"/>
                  </a:lnTo>
                  <a:lnTo>
                    <a:pt x="950" y="289"/>
                  </a:lnTo>
                  <a:lnTo>
                    <a:pt x="947" y="292"/>
                  </a:lnTo>
                  <a:lnTo>
                    <a:pt x="943" y="295"/>
                  </a:lnTo>
                  <a:lnTo>
                    <a:pt x="938" y="296"/>
                  </a:lnTo>
                  <a:lnTo>
                    <a:pt x="934" y="297"/>
                  </a:lnTo>
                  <a:lnTo>
                    <a:pt x="929" y="297"/>
                  </a:lnTo>
                  <a:lnTo>
                    <a:pt x="925" y="297"/>
                  </a:lnTo>
                  <a:lnTo>
                    <a:pt x="920" y="295"/>
                  </a:lnTo>
                  <a:lnTo>
                    <a:pt x="916" y="293"/>
                  </a:lnTo>
                  <a:lnTo>
                    <a:pt x="916" y="293"/>
                  </a:lnTo>
                  <a:lnTo>
                    <a:pt x="900" y="285"/>
                  </a:lnTo>
                  <a:lnTo>
                    <a:pt x="883" y="277"/>
                  </a:lnTo>
                  <a:lnTo>
                    <a:pt x="863" y="270"/>
                  </a:lnTo>
                  <a:lnTo>
                    <a:pt x="841" y="263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9"/>
                  </a:lnTo>
                  <a:lnTo>
                    <a:pt x="749" y="237"/>
                  </a:lnTo>
                  <a:lnTo>
                    <a:pt x="746" y="234"/>
                  </a:lnTo>
                  <a:lnTo>
                    <a:pt x="743" y="230"/>
                  </a:lnTo>
                  <a:lnTo>
                    <a:pt x="740" y="226"/>
                  </a:lnTo>
                  <a:lnTo>
                    <a:pt x="738" y="221"/>
                  </a:lnTo>
                  <a:lnTo>
                    <a:pt x="737" y="217"/>
                  </a:lnTo>
                  <a:lnTo>
                    <a:pt x="737" y="212"/>
                  </a:lnTo>
                  <a:lnTo>
                    <a:pt x="737" y="57"/>
                  </a:lnTo>
                  <a:lnTo>
                    <a:pt x="623" y="57"/>
                  </a:lnTo>
                  <a:lnTo>
                    <a:pt x="623" y="212"/>
                  </a:lnTo>
                  <a:lnTo>
                    <a:pt x="623" y="212"/>
                  </a:lnTo>
                  <a:lnTo>
                    <a:pt x="623" y="217"/>
                  </a:lnTo>
                  <a:lnTo>
                    <a:pt x="622" y="221"/>
                  </a:lnTo>
                  <a:lnTo>
                    <a:pt x="620" y="226"/>
                  </a:lnTo>
                  <a:lnTo>
                    <a:pt x="617" y="230"/>
                  </a:lnTo>
                  <a:lnTo>
                    <a:pt x="614" y="234"/>
                  </a:lnTo>
                  <a:lnTo>
                    <a:pt x="611" y="237"/>
                  </a:lnTo>
                  <a:lnTo>
                    <a:pt x="606" y="239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19" y="263"/>
                  </a:lnTo>
                  <a:lnTo>
                    <a:pt x="498" y="270"/>
                  </a:lnTo>
                  <a:lnTo>
                    <a:pt x="478" y="277"/>
                  </a:lnTo>
                  <a:lnTo>
                    <a:pt x="460" y="285"/>
                  </a:lnTo>
                  <a:lnTo>
                    <a:pt x="444" y="293"/>
                  </a:lnTo>
                  <a:lnTo>
                    <a:pt x="444" y="293"/>
                  </a:lnTo>
                  <a:lnTo>
                    <a:pt x="440" y="295"/>
                  </a:lnTo>
                  <a:lnTo>
                    <a:pt x="435" y="297"/>
                  </a:lnTo>
                  <a:lnTo>
                    <a:pt x="431" y="297"/>
                  </a:lnTo>
                  <a:lnTo>
                    <a:pt x="426" y="297"/>
                  </a:lnTo>
                  <a:lnTo>
                    <a:pt x="422" y="296"/>
                  </a:lnTo>
                  <a:lnTo>
                    <a:pt x="417" y="295"/>
                  </a:lnTo>
                  <a:lnTo>
                    <a:pt x="413" y="292"/>
                  </a:lnTo>
                  <a:lnTo>
                    <a:pt x="410" y="289"/>
                  </a:lnTo>
                  <a:lnTo>
                    <a:pt x="299" y="179"/>
                  </a:lnTo>
                  <a:lnTo>
                    <a:pt x="179" y="299"/>
                  </a:lnTo>
                  <a:lnTo>
                    <a:pt x="289" y="409"/>
                  </a:lnTo>
                  <a:lnTo>
                    <a:pt x="289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7" y="427"/>
                  </a:lnTo>
                  <a:lnTo>
                    <a:pt x="298" y="431"/>
                  </a:lnTo>
                  <a:lnTo>
                    <a:pt x="297" y="436"/>
                  </a:lnTo>
                  <a:lnTo>
                    <a:pt x="296" y="440"/>
                  </a:lnTo>
                  <a:lnTo>
                    <a:pt x="294" y="445"/>
                  </a:lnTo>
                  <a:lnTo>
                    <a:pt x="294" y="445"/>
                  </a:lnTo>
                  <a:lnTo>
                    <a:pt x="284" y="462"/>
                  </a:lnTo>
                  <a:lnTo>
                    <a:pt x="276" y="482"/>
                  </a:lnTo>
                  <a:lnTo>
                    <a:pt x="268" y="504"/>
                  </a:lnTo>
                  <a:lnTo>
                    <a:pt x="260" y="527"/>
                  </a:lnTo>
                  <a:lnTo>
                    <a:pt x="247" y="570"/>
                  </a:lnTo>
                  <a:lnTo>
                    <a:pt x="240" y="602"/>
                  </a:lnTo>
                  <a:lnTo>
                    <a:pt x="240" y="602"/>
                  </a:lnTo>
                  <a:lnTo>
                    <a:pt x="238" y="606"/>
                  </a:lnTo>
                  <a:lnTo>
                    <a:pt x="236" y="610"/>
                  </a:lnTo>
                  <a:lnTo>
                    <a:pt x="233" y="614"/>
                  </a:lnTo>
                  <a:lnTo>
                    <a:pt x="230" y="617"/>
                  </a:lnTo>
                  <a:lnTo>
                    <a:pt x="226" y="620"/>
                  </a:lnTo>
                  <a:lnTo>
                    <a:pt x="222" y="622"/>
                  </a:lnTo>
                  <a:lnTo>
                    <a:pt x="217" y="624"/>
                  </a:lnTo>
                  <a:lnTo>
                    <a:pt x="212" y="624"/>
                  </a:lnTo>
                  <a:lnTo>
                    <a:pt x="57" y="624"/>
                  </a:lnTo>
                  <a:lnTo>
                    <a:pt x="57" y="737"/>
                  </a:lnTo>
                  <a:lnTo>
                    <a:pt x="212" y="737"/>
                  </a:lnTo>
                  <a:lnTo>
                    <a:pt x="212" y="737"/>
                  </a:lnTo>
                  <a:lnTo>
                    <a:pt x="217" y="738"/>
                  </a:lnTo>
                  <a:lnTo>
                    <a:pt x="222" y="739"/>
                  </a:lnTo>
                  <a:lnTo>
                    <a:pt x="226" y="741"/>
                  </a:lnTo>
                  <a:lnTo>
                    <a:pt x="230" y="743"/>
                  </a:lnTo>
                  <a:lnTo>
                    <a:pt x="233" y="746"/>
                  </a:lnTo>
                  <a:lnTo>
                    <a:pt x="236" y="750"/>
                  </a:lnTo>
                  <a:lnTo>
                    <a:pt x="238" y="754"/>
                  </a:lnTo>
                  <a:lnTo>
                    <a:pt x="240" y="759"/>
                  </a:lnTo>
                  <a:lnTo>
                    <a:pt x="240" y="759"/>
                  </a:lnTo>
                  <a:lnTo>
                    <a:pt x="247" y="791"/>
                  </a:lnTo>
                  <a:lnTo>
                    <a:pt x="260" y="834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4" y="898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1"/>
                  </a:lnTo>
                  <a:lnTo>
                    <a:pt x="297" y="925"/>
                  </a:lnTo>
                  <a:lnTo>
                    <a:pt x="298" y="930"/>
                  </a:lnTo>
                  <a:lnTo>
                    <a:pt x="297" y="935"/>
                  </a:lnTo>
                  <a:lnTo>
                    <a:pt x="297" y="939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89" y="951"/>
                  </a:lnTo>
                  <a:lnTo>
                    <a:pt x="179" y="1061"/>
                  </a:lnTo>
                  <a:lnTo>
                    <a:pt x="299" y="1181"/>
                  </a:lnTo>
                  <a:lnTo>
                    <a:pt x="409" y="1071"/>
                  </a:lnTo>
                  <a:lnTo>
                    <a:pt x="409" y="1071"/>
                  </a:lnTo>
                  <a:lnTo>
                    <a:pt x="413" y="1068"/>
                  </a:lnTo>
                  <a:lnTo>
                    <a:pt x="417" y="1066"/>
                  </a:lnTo>
                  <a:lnTo>
                    <a:pt x="421" y="1064"/>
                  </a:lnTo>
                  <a:lnTo>
                    <a:pt x="426" y="1063"/>
                  </a:lnTo>
                  <a:lnTo>
                    <a:pt x="431" y="1063"/>
                  </a:lnTo>
                  <a:lnTo>
                    <a:pt x="435" y="1064"/>
                  </a:lnTo>
                  <a:lnTo>
                    <a:pt x="440" y="1065"/>
                  </a:lnTo>
                  <a:lnTo>
                    <a:pt x="444" y="1067"/>
                  </a:lnTo>
                  <a:lnTo>
                    <a:pt x="444" y="1067"/>
                  </a:lnTo>
                  <a:lnTo>
                    <a:pt x="462" y="1076"/>
                  </a:lnTo>
                  <a:lnTo>
                    <a:pt x="482" y="1085"/>
                  </a:lnTo>
                  <a:lnTo>
                    <a:pt x="504" y="1093"/>
                  </a:lnTo>
                  <a:lnTo>
                    <a:pt x="527" y="1100"/>
                  </a:lnTo>
                  <a:lnTo>
                    <a:pt x="570" y="1112"/>
                  </a:lnTo>
                  <a:lnTo>
                    <a:pt x="602" y="1121"/>
                  </a:lnTo>
                  <a:lnTo>
                    <a:pt x="602" y="1121"/>
                  </a:lnTo>
                  <a:lnTo>
                    <a:pt x="606" y="1123"/>
                  </a:lnTo>
                  <a:lnTo>
                    <a:pt x="611" y="1125"/>
                  </a:lnTo>
                  <a:lnTo>
                    <a:pt x="614" y="1128"/>
                  </a:lnTo>
                  <a:lnTo>
                    <a:pt x="617" y="1131"/>
                  </a:lnTo>
                  <a:lnTo>
                    <a:pt x="620" y="1135"/>
                  </a:lnTo>
                  <a:lnTo>
                    <a:pt x="622" y="1139"/>
                  </a:lnTo>
                  <a:lnTo>
                    <a:pt x="623" y="1144"/>
                  </a:lnTo>
                  <a:lnTo>
                    <a:pt x="623" y="1148"/>
                  </a:lnTo>
                  <a:lnTo>
                    <a:pt x="623" y="1304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1ec0abd8fdb_0_0"/>
            <p:cNvSpPr/>
            <p:nvPr/>
          </p:nvSpPr>
          <p:spPr>
            <a:xfrm>
              <a:off x="2759075" y="4051301"/>
              <a:ext cx="195263" cy="195263"/>
            </a:xfrm>
            <a:custGeom>
              <a:rect b="b" l="l" r="r" t="t"/>
              <a:pathLst>
                <a:path extrusionOk="0" h="738" w="736">
                  <a:moveTo>
                    <a:pt x="368" y="738"/>
                  </a:moveTo>
                  <a:lnTo>
                    <a:pt x="368" y="738"/>
                  </a:lnTo>
                  <a:lnTo>
                    <a:pt x="350" y="737"/>
                  </a:lnTo>
                  <a:lnTo>
                    <a:pt x="330" y="736"/>
                  </a:lnTo>
                  <a:lnTo>
                    <a:pt x="312" y="734"/>
                  </a:lnTo>
                  <a:lnTo>
                    <a:pt x="294" y="731"/>
                  </a:lnTo>
                  <a:lnTo>
                    <a:pt x="276" y="726"/>
                  </a:lnTo>
                  <a:lnTo>
                    <a:pt x="259" y="722"/>
                  </a:lnTo>
                  <a:lnTo>
                    <a:pt x="242" y="716"/>
                  </a:lnTo>
                  <a:lnTo>
                    <a:pt x="225" y="709"/>
                  </a:lnTo>
                  <a:lnTo>
                    <a:pt x="208" y="701"/>
                  </a:lnTo>
                  <a:lnTo>
                    <a:pt x="193" y="693"/>
                  </a:lnTo>
                  <a:lnTo>
                    <a:pt x="177" y="684"/>
                  </a:lnTo>
                  <a:lnTo>
                    <a:pt x="163" y="675"/>
                  </a:lnTo>
                  <a:lnTo>
                    <a:pt x="148" y="664"/>
                  </a:lnTo>
                  <a:lnTo>
                    <a:pt x="134" y="654"/>
                  </a:lnTo>
                  <a:lnTo>
                    <a:pt x="120" y="642"/>
                  </a:lnTo>
                  <a:lnTo>
                    <a:pt x="108" y="630"/>
                  </a:lnTo>
                  <a:lnTo>
                    <a:pt x="96" y="617"/>
                  </a:lnTo>
                  <a:lnTo>
                    <a:pt x="84" y="603"/>
                  </a:lnTo>
                  <a:lnTo>
                    <a:pt x="73" y="589"/>
                  </a:lnTo>
                  <a:lnTo>
                    <a:pt x="63" y="575"/>
                  </a:lnTo>
                  <a:lnTo>
                    <a:pt x="54" y="560"/>
                  </a:lnTo>
                  <a:lnTo>
                    <a:pt x="45" y="545"/>
                  </a:lnTo>
                  <a:lnTo>
                    <a:pt x="36" y="529"/>
                  </a:lnTo>
                  <a:lnTo>
                    <a:pt x="28" y="513"/>
                  </a:lnTo>
                  <a:lnTo>
                    <a:pt x="22" y="495"/>
                  </a:lnTo>
                  <a:lnTo>
                    <a:pt x="16" y="479"/>
                  </a:lnTo>
                  <a:lnTo>
                    <a:pt x="11" y="461"/>
                  </a:lnTo>
                  <a:lnTo>
                    <a:pt x="7" y="444"/>
                  </a:lnTo>
                  <a:lnTo>
                    <a:pt x="4" y="426"/>
                  </a:lnTo>
                  <a:lnTo>
                    <a:pt x="2" y="406"/>
                  </a:lnTo>
                  <a:lnTo>
                    <a:pt x="0" y="388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0" y="350"/>
                  </a:lnTo>
                  <a:lnTo>
                    <a:pt x="2" y="332"/>
                  </a:lnTo>
                  <a:lnTo>
                    <a:pt x="4" y="314"/>
                  </a:lnTo>
                  <a:lnTo>
                    <a:pt x="7" y="295"/>
                  </a:lnTo>
                  <a:lnTo>
                    <a:pt x="11" y="277"/>
                  </a:lnTo>
                  <a:lnTo>
                    <a:pt x="16" y="260"/>
                  </a:lnTo>
                  <a:lnTo>
                    <a:pt x="22" y="243"/>
                  </a:lnTo>
                  <a:lnTo>
                    <a:pt x="28" y="226"/>
                  </a:lnTo>
                  <a:lnTo>
                    <a:pt x="36" y="209"/>
                  </a:lnTo>
                  <a:lnTo>
                    <a:pt x="45" y="193"/>
                  </a:lnTo>
                  <a:lnTo>
                    <a:pt x="54" y="178"/>
                  </a:lnTo>
                  <a:lnTo>
                    <a:pt x="63" y="163"/>
                  </a:lnTo>
                  <a:lnTo>
                    <a:pt x="73" y="149"/>
                  </a:lnTo>
                  <a:lnTo>
                    <a:pt x="84" y="135"/>
                  </a:lnTo>
                  <a:lnTo>
                    <a:pt x="96" y="122"/>
                  </a:lnTo>
                  <a:lnTo>
                    <a:pt x="108" y="108"/>
                  </a:lnTo>
                  <a:lnTo>
                    <a:pt x="120" y="96"/>
                  </a:lnTo>
                  <a:lnTo>
                    <a:pt x="134" y="85"/>
                  </a:lnTo>
                  <a:lnTo>
                    <a:pt x="148" y="74"/>
                  </a:lnTo>
                  <a:lnTo>
                    <a:pt x="163" y="64"/>
                  </a:lnTo>
                  <a:lnTo>
                    <a:pt x="177" y="54"/>
                  </a:lnTo>
                  <a:lnTo>
                    <a:pt x="193" y="45"/>
                  </a:lnTo>
                  <a:lnTo>
                    <a:pt x="208" y="37"/>
                  </a:lnTo>
                  <a:lnTo>
                    <a:pt x="225" y="30"/>
                  </a:lnTo>
                  <a:lnTo>
                    <a:pt x="242" y="24"/>
                  </a:lnTo>
                  <a:lnTo>
                    <a:pt x="259" y="18"/>
                  </a:lnTo>
                  <a:lnTo>
                    <a:pt x="276" y="12"/>
                  </a:lnTo>
                  <a:lnTo>
                    <a:pt x="294" y="8"/>
                  </a:lnTo>
                  <a:lnTo>
                    <a:pt x="312" y="5"/>
                  </a:lnTo>
                  <a:lnTo>
                    <a:pt x="330" y="2"/>
                  </a:lnTo>
                  <a:lnTo>
                    <a:pt x="350" y="1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7" y="1"/>
                  </a:lnTo>
                  <a:lnTo>
                    <a:pt x="406" y="2"/>
                  </a:lnTo>
                  <a:lnTo>
                    <a:pt x="424" y="5"/>
                  </a:lnTo>
                  <a:lnTo>
                    <a:pt x="443" y="8"/>
                  </a:lnTo>
                  <a:lnTo>
                    <a:pt x="461" y="12"/>
                  </a:lnTo>
                  <a:lnTo>
                    <a:pt x="478" y="18"/>
                  </a:lnTo>
                  <a:lnTo>
                    <a:pt x="495" y="24"/>
                  </a:lnTo>
                  <a:lnTo>
                    <a:pt x="511" y="30"/>
                  </a:lnTo>
                  <a:lnTo>
                    <a:pt x="527" y="37"/>
                  </a:lnTo>
                  <a:lnTo>
                    <a:pt x="544" y="45"/>
                  </a:lnTo>
                  <a:lnTo>
                    <a:pt x="559" y="54"/>
                  </a:lnTo>
                  <a:lnTo>
                    <a:pt x="574" y="64"/>
                  </a:lnTo>
                  <a:lnTo>
                    <a:pt x="589" y="74"/>
                  </a:lnTo>
                  <a:lnTo>
                    <a:pt x="602" y="85"/>
                  </a:lnTo>
                  <a:lnTo>
                    <a:pt x="616" y="96"/>
                  </a:lnTo>
                  <a:lnTo>
                    <a:pt x="628" y="108"/>
                  </a:lnTo>
                  <a:lnTo>
                    <a:pt x="640" y="122"/>
                  </a:lnTo>
                  <a:lnTo>
                    <a:pt x="653" y="135"/>
                  </a:lnTo>
                  <a:lnTo>
                    <a:pt x="664" y="149"/>
                  </a:lnTo>
                  <a:lnTo>
                    <a:pt x="674" y="163"/>
                  </a:lnTo>
                  <a:lnTo>
                    <a:pt x="683" y="178"/>
                  </a:lnTo>
                  <a:lnTo>
                    <a:pt x="692" y="193"/>
                  </a:lnTo>
                  <a:lnTo>
                    <a:pt x="700" y="209"/>
                  </a:lnTo>
                  <a:lnTo>
                    <a:pt x="708" y="226"/>
                  </a:lnTo>
                  <a:lnTo>
                    <a:pt x="714" y="243"/>
                  </a:lnTo>
                  <a:lnTo>
                    <a:pt x="720" y="260"/>
                  </a:lnTo>
                  <a:lnTo>
                    <a:pt x="725" y="277"/>
                  </a:lnTo>
                  <a:lnTo>
                    <a:pt x="729" y="295"/>
                  </a:lnTo>
                  <a:lnTo>
                    <a:pt x="732" y="314"/>
                  </a:lnTo>
                  <a:lnTo>
                    <a:pt x="734" y="332"/>
                  </a:lnTo>
                  <a:lnTo>
                    <a:pt x="736" y="350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6" y="388"/>
                  </a:lnTo>
                  <a:lnTo>
                    <a:pt x="734" y="406"/>
                  </a:lnTo>
                  <a:lnTo>
                    <a:pt x="732" y="426"/>
                  </a:lnTo>
                  <a:lnTo>
                    <a:pt x="729" y="444"/>
                  </a:lnTo>
                  <a:lnTo>
                    <a:pt x="725" y="461"/>
                  </a:lnTo>
                  <a:lnTo>
                    <a:pt x="720" y="479"/>
                  </a:lnTo>
                  <a:lnTo>
                    <a:pt x="714" y="495"/>
                  </a:lnTo>
                  <a:lnTo>
                    <a:pt x="708" y="513"/>
                  </a:lnTo>
                  <a:lnTo>
                    <a:pt x="700" y="529"/>
                  </a:lnTo>
                  <a:lnTo>
                    <a:pt x="692" y="545"/>
                  </a:lnTo>
                  <a:lnTo>
                    <a:pt x="683" y="560"/>
                  </a:lnTo>
                  <a:lnTo>
                    <a:pt x="674" y="575"/>
                  </a:lnTo>
                  <a:lnTo>
                    <a:pt x="664" y="589"/>
                  </a:lnTo>
                  <a:lnTo>
                    <a:pt x="653" y="603"/>
                  </a:lnTo>
                  <a:lnTo>
                    <a:pt x="640" y="617"/>
                  </a:lnTo>
                  <a:lnTo>
                    <a:pt x="628" y="630"/>
                  </a:lnTo>
                  <a:lnTo>
                    <a:pt x="616" y="642"/>
                  </a:lnTo>
                  <a:lnTo>
                    <a:pt x="602" y="654"/>
                  </a:lnTo>
                  <a:lnTo>
                    <a:pt x="589" y="664"/>
                  </a:lnTo>
                  <a:lnTo>
                    <a:pt x="574" y="675"/>
                  </a:lnTo>
                  <a:lnTo>
                    <a:pt x="559" y="684"/>
                  </a:lnTo>
                  <a:lnTo>
                    <a:pt x="544" y="693"/>
                  </a:lnTo>
                  <a:lnTo>
                    <a:pt x="527" y="701"/>
                  </a:lnTo>
                  <a:lnTo>
                    <a:pt x="511" y="709"/>
                  </a:lnTo>
                  <a:lnTo>
                    <a:pt x="495" y="716"/>
                  </a:lnTo>
                  <a:lnTo>
                    <a:pt x="478" y="722"/>
                  </a:lnTo>
                  <a:lnTo>
                    <a:pt x="461" y="726"/>
                  </a:lnTo>
                  <a:lnTo>
                    <a:pt x="443" y="731"/>
                  </a:lnTo>
                  <a:lnTo>
                    <a:pt x="424" y="734"/>
                  </a:lnTo>
                  <a:lnTo>
                    <a:pt x="406" y="736"/>
                  </a:lnTo>
                  <a:lnTo>
                    <a:pt x="387" y="737"/>
                  </a:lnTo>
                  <a:lnTo>
                    <a:pt x="368" y="738"/>
                  </a:lnTo>
                  <a:lnTo>
                    <a:pt x="368" y="738"/>
                  </a:lnTo>
                  <a:close/>
                  <a:moveTo>
                    <a:pt x="368" y="58"/>
                  </a:moveTo>
                  <a:lnTo>
                    <a:pt x="368" y="58"/>
                  </a:lnTo>
                  <a:lnTo>
                    <a:pt x="353" y="58"/>
                  </a:lnTo>
                  <a:lnTo>
                    <a:pt x="336" y="59"/>
                  </a:lnTo>
                  <a:lnTo>
                    <a:pt x="321" y="61"/>
                  </a:lnTo>
                  <a:lnTo>
                    <a:pt x="305" y="64"/>
                  </a:lnTo>
                  <a:lnTo>
                    <a:pt x="290" y="67"/>
                  </a:lnTo>
                  <a:lnTo>
                    <a:pt x="276" y="71"/>
                  </a:lnTo>
                  <a:lnTo>
                    <a:pt x="261" y="76"/>
                  </a:lnTo>
                  <a:lnTo>
                    <a:pt x="247" y="82"/>
                  </a:lnTo>
                  <a:lnTo>
                    <a:pt x="233" y="88"/>
                  </a:lnTo>
                  <a:lnTo>
                    <a:pt x="219" y="95"/>
                  </a:lnTo>
                  <a:lnTo>
                    <a:pt x="207" y="102"/>
                  </a:lnTo>
                  <a:lnTo>
                    <a:pt x="194" y="110"/>
                  </a:lnTo>
                  <a:lnTo>
                    <a:pt x="182" y="120"/>
                  </a:lnTo>
                  <a:lnTo>
                    <a:pt x="170" y="129"/>
                  </a:lnTo>
                  <a:lnTo>
                    <a:pt x="159" y="139"/>
                  </a:lnTo>
                  <a:lnTo>
                    <a:pt x="148" y="149"/>
                  </a:lnTo>
                  <a:lnTo>
                    <a:pt x="137" y="160"/>
                  </a:lnTo>
                  <a:lnTo>
                    <a:pt x="127" y="171"/>
                  </a:lnTo>
                  <a:lnTo>
                    <a:pt x="118" y="183"/>
                  </a:lnTo>
                  <a:lnTo>
                    <a:pt x="110" y="195"/>
                  </a:lnTo>
                  <a:lnTo>
                    <a:pt x="102" y="207"/>
                  </a:lnTo>
                  <a:lnTo>
                    <a:pt x="94" y="221"/>
                  </a:lnTo>
                  <a:lnTo>
                    <a:pt x="87" y="234"/>
                  </a:lnTo>
                  <a:lnTo>
                    <a:pt x="81" y="248"/>
                  </a:lnTo>
                  <a:lnTo>
                    <a:pt x="76" y="262"/>
                  </a:lnTo>
                  <a:lnTo>
                    <a:pt x="71" y="276"/>
                  </a:lnTo>
                  <a:lnTo>
                    <a:pt x="67" y="291"/>
                  </a:lnTo>
                  <a:lnTo>
                    <a:pt x="63" y="306"/>
                  </a:lnTo>
                  <a:lnTo>
                    <a:pt x="60" y="322"/>
                  </a:lnTo>
                  <a:lnTo>
                    <a:pt x="58" y="338"/>
                  </a:lnTo>
                  <a:lnTo>
                    <a:pt x="57" y="353"/>
                  </a:lnTo>
                  <a:lnTo>
                    <a:pt x="57" y="369"/>
                  </a:lnTo>
                  <a:lnTo>
                    <a:pt x="57" y="369"/>
                  </a:lnTo>
                  <a:lnTo>
                    <a:pt x="57" y="385"/>
                  </a:lnTo>
                  <a:lnTo>
                    <a:pt x="58" y="401"/>
                  </a:lnTo>
                  <a:lnTo>
                    <a:pt x="60" y="417"/>
                  </a:lnTo>
                  <a:lnTo>
                    <a:pt x="63" y="432"/>
                  </a:lnTo>
                  <a:lnTo>
                    <a:pt x="67" y="447"/>
                  </a:lnTo>
                  <a:lnTo>
                    <a:pt x="71" y="462"/>
                  </a:lnTo>
                  <a:lnTo>
                    <a:pt x="76" y="476"/>
                  </a:lnTo>
                  <a:lnTo>
                    <a:pt x="81" y="490"/>
                  </a:lnTo>
                  <a:lnTo>
                    <a:pt x="87" y="504"/>
                  </a:lnTo>
                  <a:lnTo>
                    <a:pt x="94" y="518"/>
                  </a:lnTo>
                  <a:lnTo>
                    <a:pt x="102" y="531"/>
                  </a:lnTo>
                  <a:lnTo>
                    <a:pt x="110" y="544"/>
                  </a:lnTo>
                  <a:lnTo>
                    <a:pt x="118" y="556"/>
                  </a:lnTo>
                  <a:lnTo>
                    <a:pt x="127" y="567"/>
                  </a:lnTo>
                  <a:lnTo>
                    <a:pt x="137" y="579"/>
                  </a:lnTo>
                  <a:lnTo>
                    <a:pt x="148" y="589"/>
                  </a:lnTo>
                  <a:lnTo>
                    <a:pt x="159" y="600"/>
                  </a:lnTo>
                  <a:lnTo>
                    <a:pt x="170" y="610"/>
                  </a:lnTo>
                  <a:lnTo>
                    <a:pt x="182" y="619"/>
                  </a:lnTo>
                  <a:lnTo>
                    <a:pt x="194" y="628"/>
                  </a:lnTo>
                  <a:lnTo>
                    <a:pt x="207" y="636"/>
                  </a:lnTo>
                  <a:lnTo>
                    <a:pt x="219" y="644"/>
                  </a:lnTo>
                  <a:lnTo>
                    <a:pt x="233" y="650"/>
                  </a:lnTo>
                  <a:lnTo>
                    <a:pt x="247" y="657"/>
                  </a:lnTo>
                  <a:lnTo>
                    <a:pt x="261" y="662"/>
                  </a:lnTo>
                  <a:lnTo>
                    <a:pt x="276" y="667"/>
                  </a:lnTo>
                  <a:lnTo>
                    <a:pt x="290" y="671"/>
                  </a:lnTo>
                  <a:lnTo>
                    <a:pt x="305" y="675"/>
                  </a:lnTo>
                  <a:lnTo>
                    <a:pt x="321" y="677"/>
                  </a:lnTo>
                  <a:lnTo>
                    <a:pt x="336" y="679"/>
                  </a:lnTo>
                  <a:lnTo>
                    <a:pt x="353" y="680"/>
                  </a:lnTo>
                  <a:lnTo>
                    <a:pt x="368" y="681"/>
                  </a:lnTo>
                  <a:lnTo>
                    <a:pt x="368" y="681"/>
                  </a:lnTo>
                  <a:lnTo>
                    <a:pt x="384" y="680"/>
                  </a:lnTo>
                  <a:lnTo>
                    <a:pt x="400" y="679"/>
                  </a:lnTo>
                  <a:lnTo>
                    <a:pt x="415" y="677"/>
                  </a:lnTo>
                  <a:lnTo>
                    <a:pt x="431" y="675"/>
                  </a:lnTo>
                  <a:lnTo>
                    <a:pt x="447" y="671"/>
                  </a:lnTo>
                  <a:lnTo>
                    <a:pt x="461" y="667"/>
                  </a:lnTo>
                  <a:lnTo>
                    <a:pt x="476" y="662"/>
                  </a:lnTo>
                  <a:lnTo>
                    <a:pt x="490" y="657"/>
                  </a:lnTo>
                  <a:lnTo>
                    <a:pt x="503" y="650"/>
                  </a:lnTo>
                  <a:lnTo>
                    <a:pt x="516" y="644"/>
                  </a:lnTo>
                  <a:lnTo>
                    <a:pt x="529" y="636"/>
                  </a:lnTo>
                  <a:lnTo>
                    <a:pt x="542" y="628"/>
                  </a:lnTo>
                  <a:lnTo>
                    <a:pt x="555" y="619"/>
                  </a:lnTo>
                  <a:lnTo>
                    <a:pt x="567" y="610"/>
                  </a:lnTo>
                  <a:lnTo>
                    <a:pt x="578" y="600"/>
                  </a:lnTo>
                  <a:lnTo>
                    <a:pt x="589" y="589"/>
                  </a:lnTo>
                  <a:lnTo>
                    <a:pt x="599" y="579"/>
                  </a:lnTo>
                  <a:lnTo>
                    <a:pt x="609" y="567"/>
                  </a:lnTo>
                  <a:lnTo>
                    <a:pt x="618" y="556"/>
                  </a:lnTo>
                  <a:lnTo>
                    <a:pt x="626" y="544"/>
                  </a:lnTo>
                  <a:lnTo>
                    <a:pt x="634" y="531"/>
                  </a:lnTo>
                  <a:lnTo>
                    <a:pt x="642" y="518"/>
                  </a:lnTo>
                  <a:lnTo>
                    <a:pt x="650" y="504"/>
                  </a:lnTo>
                  <a:lnTo>
                    <a:pt x="656" y="490"/>
                  </a:lnTo>
                  <a:lnTo>
                    <a:pt x="661" y="476"/>
                  </a:lnTo>
                  <a:lnTo>
                    <a:pt x="666" y="462"/>
                  </a:lnTo>
                  <a:lnTo>
                    <a:pt x="670" y="447"/>
                  </a:lnTo>
                  <a:lnTo>
                    <a:pt x="674" y="432"/>
                  </a:lnTo>
                  <a:lnTo>
                    <a:pt x="677" y="417"/>
                  </a:lnTo>
                  <a:lnTo>
                    <a:pt x="679" y="401"/>
                  </a:lnTo>
                  <a:lnTo>
                    <a:pt x="680" y="385"/>
                  </a:lnTo>
                  <a:lnTo>
                    <a:pt x="680" y="369"/>
                  </a:lnTo>
                  <a:lnTo>
                    <a:pt x="680" y="369"/>
                  </a:lnTo>
                  <a:lnTo>
                    <a:pt x="680" y="353"/>
                  </a:lnTo>
                  <a:lnTo>
                    <a:pt x="679" y="338"/>
                  </a:lnTo>
                  <a:lnTo>
                    <a:pt x="677" y="322"/>
                  </a:lnTo>
                  <a:lnTo>
                    <a:pt x="674" y="306"/>
                  </a:lnTo>
                  <a:lnTo>
                    <a:pt x="670" y="291"/>
                  </a:lnTo>
                  <a:lnTo>
                    <a:pt x="666" y="276"/>
                  </a:lnTo>
                  <a:lnTo>
                    <a:pt x="661" y="262"/>
                  </a:lnTo>
                  <a:lnTo>
                    <a:pt x="656" y="248"/>
                  </a:lnTo>
                  <a:lnTo>
                    <a:pt x="650" y="234"/>
                  </a:lnTo>
                  <a:lnTo>
                    <a:pt x="642" y="221"/>
                  </a:lnTo>
                  <a:lnTo>
                    <a:pt x="634" y="207"/>
                  </a:lnTo>
                  <a:lnTo>
                    <a:pt x="626" y="195"/>
                  </a:lnTo>
                  <a:lnTo>
                    <a:pt x="618" y="183"/>
                  </a:lnTo>
                  <a:lnTo>
                    <a:pt x="609" y="171"/>
                  </a:lnTo>
                  <a:lnTo>
                    <a:pt x="599" y="160"/>
                  </a:lnTo>
                  <a:lnTo>
                    <a:pt x="589" y="149"/>
                  </a:lnTo>
                  <a:lnTo>
                    <a:pt x="578" y="139"/>
                  </a:lnTo>
                  <a:lnTo>
                    <a:pt x="567" y="129"/>
                  </a:lnTo>
                  <a:lnTo>
                    <a:pt x="555" y="120"/>
                  </a:lnTo>
                  <a:lnTo>
                    <a:pt x="542" y="110"/>
                  </a:lnTo>
                  <a:lnTo>
                    <a:pt x="529" y="102"/>
                  </a:lnTo>
                  <a:lnTo>
                    <a:pt x="516" y="95"/>
                  </a:lnTo>
                  <a:lnTo>
                    <a:pt x="503" y="88"/>
                  </a:lnTo>
                  <a:lnTo>
                    <a:pt x="490" y="82"/>
                  </a:lnTo>
                  <a:lnTo>
                    <a:pt x="476" y="76"/>
                  </a:lnTo>
                  <a:lnTo>
                    <a:pt x="461" y="71"/>
                  </a:lnTo>
                  <a:lnTo>
                    <a:pt x="447" y="67"/>
                  </a:lnTo>
                  <a:lnTo>
                    <a:pt x="431" y="64"/>
                  </a:lnTo>
                  <a:lnTo>
                    <a:pt x="415" y="61"/>
                  </a:lnTo>
                  <a:lnTo>
                    <a:pt x="400" y="59"/>
                  </a:lnTo>
                  <a:lnTo>
                    <a:pt x="384" y="58"/>
                  </a:lnTo>
                  <a:lnTo>
                    <a:pt x="368" y="58"/>
                  </a:lnTo>
                  <a:lnTo>
                    <a:pt x="368" y="58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1ec0abd8fdb_0_0"/>
            <p:cNvSpPr/>
            <p:nvPr/>
          </p:nvSpPr>
          <p:spPr>
            <a:xfrm>
              <a:off x="2825750" y="4097338"/>
              <a:ext cx="84138" cy="104775"/>
            </a:xfrm>
            <a:custGeom>
              <a:rect b="b" l="l" r="r" t="t"/>
              <a:pathLst>
                <a:path extrusionOk="0" h="394" w="313">
                  <a:moveTo>
                    <a:pt x="28" y="394"/>
                  </a:moveTo>
                  <a:lnTo>
                    <a:pt x="28" y="394"/>
                  </a:lnTo>
                  <a:lnTo>
                    <a:pt x="22" y="393"/>
                  </a:lnTo>
                  <a:lnTo>
                    <a:pt x="15" y="390"/>
                  </a:lnTo>
                  <a:lnTo>
                    <a:pt x="15" y="390"/>
                  </a:lnTo>
                  <a:lnTo>
                    <a:pt x="9" y="386"/>
                  </a:lnTo>
                  <a:lnTo>
                    <a:pt x="4" y="380"/>
                  </a:lnTo>
                  <a:lnTo>
                    <a:pt x="1" y="373"/>
                  </a:lnTo>
                  <a:lnTo>
                    <a:pt x="0" y="3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4" y="14"/>
                  </a:lnTo>
                  <a:lnTo>
                    <a:pt x="9" y="8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2"/>
                  </a:lnTo>
                  <a:lnTo>
                    <a:pt x="44" y="5"/>
                  </a:lnTo>
                  <a:lnTo>
                    <a:pt x="300" y="172"/>
                  </a:lnTo>
                  <a:lnTo>
                    <a:pt x="300" y="172"/>
                  </a:lnTo>
                  <a:lnTo>
                    <a:pt x="306" y="176"/>
                  </a:lnTo>
                  <a:lnTo>
                    <a:pt x="310" y="182"/>
                  </a:lnTo>
                  <a:lnTo>
                    <a:pt x="312" y="188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2" y="202"/>
                  </a:lnTo>
                  <a:lnTo>
                    <a:pt x="310" y="208"/>
                  </a:lnTo>
                  <a:lnTo>
                    <a:pt x="306" y="214"/>
                  </a:lnTo>
                  <a:lnTo>
                    <a:pt x="301" y="219"/>
                  </a:lnTo>
                  <a:lnTo>
                    <a:pt x="44" y="389"/>
                  </a:lnTo>
                  <a:lnTo>
                    <a:pt x="44" y="389"/>
                  </a:lnTo>
                  <a:lnTo>
                    <a:pt x="40" y="391"/>
                  </a:lnTo>
                  <a:lnTo>
                    <a:pt x="36" y="392"/>
                  </a:lnTo>
                  <a:lnTo>
                    <a:pt x="28" y="394"/>
                  </a:lnTo>
                  <a:lnTo>
                    <a:pt x="28" y="394"/>
                  </a:lnTo>
                  <a:close/>
                  <a:moveTo>
                    <a:pt x="56" y="81"/>
                  </a:moveTo>
                  <a:lnTo>
                    <a:pt x="56" y="312"/>
                  </a:lnTo>
                  <a:lnTo>
                    <a:pt x="233" y="195"/>
                  </a:lnTo>
                  <a:lnTo>
                    <a:pt x="56" y="81"/>
                  </a:lnTo>
                  <a:close/>
                </a:path>
              </a:pathLst>
            </a:custGeom>
            <a:solidFill>
              <a:srgbClr val="4372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550863" y="416741"/>
            <a:ext cx="8515078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Dev Laptop to Cloud Breaches </a:t>
            </a:r>
            <a:endParaRPr b="0" i="0" sz="40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-397920" y="1749055"/>
            <a:ext cx="7253870" cy="4381337"/>
            <a:chOff x="-397920" y="1749055"/>
            <a:chExt cx="7253870" cy="4381337"/>
          </a:xfrm>
        </p:grpSpPr>
        <p:pic>
          <p:nvPicPr>
            <p:cNvPr id="169" name="Google Shape;16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7920" y="1749055"/>
              <a:ext cx="7253870" cy="4381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/>
            <p:nvPr/>
          </p:nvSpPr>
          <p:spPr>
            <a:xfrm>
              <a:off x="509866" y="2013101"/>
              <a:ext cx="5457450" cy="34196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22"/>
            <p:cNvGrpSpPr/>
            <p:nvPr/>
          </p:nvGrpSpPr>
          <p:grpSpPr>
            <a:xfrm>
              <a:off x="565082" y="2107595"/>
              <a:ext cx="5347018" cy="1125859"/>
              <a:chOff x="775724" y="2572049"/>
              <a:chExt cx="6215809" cy="1308790"/>
            </a:xfrm>
          </p:grpSpPr>
          <p:pic>
            <p:nvPicPr>
              <p:cNvPr id="172" name="Google Shape;172;p22"/>
              <p:cNvPicPr preferRelativeResize="0"/>
              <p:nvPr/>
            </p:nvPicPr>
            <p:blipFill rotWithShape="1">
              <a:blip r:embed="rId4">
                <a:alphaModFix/>
              </a:blip>
              <a:srcRect b="36599" l="0" r="24534" t="-73"/>
              <a:stretch/>
            </p:blipFill>
            <p:spPr>
              <a:xfrm>
                <a:off x="775724" y="2572049"/>
                <a:ext cx="2800854" cy="1308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text, application&#10;&#10;Description automatically generated" id="173" name="Google Shape;173;p22"/>
              <p:cNvPicPr preferRelativeResize="0"/>
              <p:nvPr/>
            </p:nvPicPr>
            <p:blipFill rotWithShape="1">
              <a:blip r:embed="rId5">
                <a:alphaModFix/>
              </a:blip>
              <a:srcRect b="69320" l="0" r="15381" t="0"/>
              <a:stretch/>
            </p:blipFill>
            <p:spPr>
              <a:xfrm>
                <a:off x="3683497" y="2572049"/>
                <a:ext cx="3308036" cy="1308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31220" y="3413692"/>
              <a:ext cx="3014743" cy="18654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22"/>
          <p:cNvSpPr/>
          <p:nvPr/>
        </p:nvSpPr>
        <p:spPr>
          <a:xfrm>
            <a:off x="6537960" y="1709956"/>
            <a:ext cx="5088958" cy="1268465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872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keys stolen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537960" y="3281633"/>
            <a:ext cx="5088958" cy="1268465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872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Employee GitHub tokens stolen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6537960" y="4853309"/>
            <a:ext cx="5088958" cy="1268465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1872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Authenticated session keys stolen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6698984" y="1870981"/>
            <a:ext cx="1429016" cy="9464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698984" y="3442658"/>
            <a:ext cx="1429016" cy="9464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698984" y="5014335"/>
            <a:ext cx="1429016" cy="9464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9376" y="2043695"/>
            <a:ext cx="1048233" cy="60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Slack Logo Vector Sketch freebie - Download free resource for Sketch -  Sketch App Sources" id="182" name="Google Shape;182;p22"/>
          <p:cNvPicPr preferRelativeResize="0"/>
          <p:nvPr/>
        </p:nvPicPr>
        <p:blipFill rotWithShape="1">
          <a:blip r:embed="rId8">
            <a:alphaModFix/>
          </a:blip>
          <a:srcRect b="37524" l="14667" r="14666" t="37524"/>
          <a:stretch/>
        </p:blipFill>
        <p:spPr>
          <a:xfrm>
            <a:off x="6852764" y="3767375"/>
            <a:ext cx="1121456" cy="296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183" name="Google Shape;183;p22"/>
          <p:cNvPicPr preferRelativeResize="0"/>
          <p:nvPr/>
        </p:nvPicPr>
        <p:blipFill rotWithShape="1">
          <a:blip r:embed="rId9">
            <a:alphaModFix/>
          </a:blip>
          <a:srcRect b="15317" l="11486" r="11486" t="15317"/>
          <a:stretch/>
        </p:blipFill>
        <p:spPr>
          <a:xfrm>
            <a:off x="7024105" y="5136891"/>
            <a:ext cx="778776" cy="7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 rot="5400000">
            <a:off x="8073534" y="2298504"/>
            <a:ext cx="200300" cy="9137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 rot="5400000">
            <a:off x="8073534" y="3870181"/>
            <a:ext cx="200300" cy="9137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 rot="5400000">
            <a:off x="8073534" y="5441858"/>
            <a:ext cx="200300" cy="9137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&#10;&#10;Description automatically generated" id="192" name="Google Shape;192;p23"/>
          <p:cNvPicPr preferRelativeResize="0"/>
          <p:nvPr/>
        </p:nvPicPr>
        <p:blipFill rotWithShape="1">
          <a:blip r:embed="rId3">
            <a:alphaModFix/>
          </a:blip>
          <a:srcRect b="7190" l="11982" r="27706" t="3856"/>
          <a:stretch/>
        </p:blipFill>
        <p:spPr>
          <a:xfrm>
            <a:off x="0" y="1452282"/>
            <a:ext cx="5521123" cy="474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5880100" y="2163337"/>
            <a:ext cx="1070518" cy="1070518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3"/>
          <p:cNvCxnSpPr>
            <a:stCxn id="193" idx="3"/>
          </p:cNvCxnSpPr>
          <p:nvPr/>
        </p:nvCxnSpPr>
        <p:spPr>
          <a:xfrm>
            <a:off x="6950618" y="2698596"/>
            <a:ext cx="4690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5" name="Google Shape;195;p23"/>
          <p:cNvSpPr txBox="1"/>
          <p:nvPr/>
        </p:nvSpPr>
        <p:spPr>
          <a:xfrm>
            <a:off x="5880100" y="3621700"/>
            <a:ext cx="5760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Security Gaps 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CI/CD Pipeline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885424" y="5400113"/>
            <a:ext cx="607522" cy="86794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3"/>
          <p:cNvGrpSpPr/>
          <p:nvPr/>
        </p:nvGrpSpPr>
        <p:grpSpPr>
          <a:xfrm>
            <a:off x="6139118" y="2511189"/>
            <a:ext cx="552483" cy="374814"/>
            <a:chOff x="3413126" y="2946400"/>
            <a:chExt cx="360362" cy="244476"/>
          </a:xfrm>
        </p:grpSpPr>
        <p:sp>
          <p:nvSpPr>
            <p:cNvPr id="198" name="Google Shape;198;p23"/>
            <p:cNvSpPr/>
            <p:nvPr/>
          </p:nvSpPr>
          <p:spPr>
            <a:xfrm>
              <a:off x="3554413" y="2946400"/>
              <a:ext cx="123825" cy="104775"/>
            </a:xfrm>
            <a:custGeom>
              <a:rect b="b" l="l" r="r" t="t"/>
              <a:pathLst>
                <a:path extrusionOk="0" h="393" w="470">
                  <a:moveTo>
                    <a:pt x="40" y="393"/>
                  </a:moveTo>
                  <a:lnTo>
                    <a:pt x="0" y="353"/>
                  </a:lnTo>
                  <a:lnTo>
                    <a:pt x="344" y="8"/>
                  </a:lnTo>
                  <a:lnTo>
                    <a:pt x="344" y="8"/>
                  </a:lnTo>
                  <a:lnTo>
                    <a:pt x="350" y="5"/>
                  </a:lnTo>
                  <a:lnTo>
                    <a:pt x="354" y="2"/>
                  </a:lnTo>
                  <a:lnTo>
                    <a:pt x="360" y="1"/>
                  </a:lnTo>
                  <a:lnTo>
                    <a:pt x="365" y="0"/>
                  </a:lnTo>
                  <a:lnTo>
                    <a:pt x="370" y="1"/>
                  </a:lnTo>
                  <a:lnTo>
                    <a:pt x="376" y="2"/>
                  </a:lnTo>
                  <a:lnTo>
                    <a:pt x="381" y="5"/>
                  </a:lnTo>
                  <a:lnTo>
                    <a:pt x="385" y="8"/>
                  </a:lnTo>
                  <a:lnTo>
                    <a:pt x="470" y="94"/>
                  </a:lnTo>
                  <a:lnTo>
                    <a:pt x="430" y="134"/>
                  </a:lnTo>
                  <a:lnTo>
                    <a:pt x="365" y="69"/>
                  </a:lnTo>
                  <a:lnTo>
                    <a:pt x="40" y="3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413126" y="3052763"/>
              <a:ext cx="112713" cy="138113"/>
            </a:xfrm>
            <a:custGeom>
              <a:rect b="b" l="l" r="r" t="t"/>
              <a:pathLst>
                <a:path extrusionOk="0" h="524" w="422">
                  <a:moveTo>
                    <a:pt x="340" y="524"/>
                  </a:moveTo>
                  <a:lnTo>
                    <a:pt x="340" y="524"/>
                  </a:lnTo>
                  <a:lnTo>
                    <a:pt x="335" y="524"/>
                  </a:lnTo>
                  <a:lnTo>
                    <a:pt x="330" y="522"/>
                  </a:lnTo>
                  <a:lnTo>
                    <a:pt x="325" y="519"/>
                  </a:lnTo>
                  <a:lnTo>
                    <a:pt x="320" y="516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9"/>
                  </a:lnTo>
                  <a:lnTo>
                    <a:pt x="2" y="194"/>
                  </a:lnTo>
                  <a:lnTo>
                    <a:pt x="1" y="189"/>
                  </a:lnTo>
                  <a:lnTo>
                    <a:pt x="0" y="184"/>
                  </a:lnTo>
                  <a:lnTo>
                    <a:pt x="1" y="178"/>
                  </a:lnTo>
                  <a:lnTo>
                    <a:pt x="2" y="173"/>
                  </a:lnTo>
                  <a:lnTo>
                    <a:pt x="5" y="168"/>
                  </a:lnTo>
                  <a:lnTo>
                    <a:pt x="8" y="164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9" y="4"/>
                  </a:lnTo>
                  <a:lnTo>
                    <a:pt x="174" y="2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195" y="2"/>
                  </a:lnTo>
                  <a:lnTo>
                    <a:pt x="200" y="4"/>
                  </a:lnTo>
                  <a:lnTo>
                    <a:pt x="204" y="8"/>
                  </a:lnTo>
                  <a:lnTo>
                    <a:pt x="283" y="86"/>
                  </a:lnTo>
                  <a:lnTo>
                    <a:pt x="242" y="126"/>
                  </a:lnTo>
                  <a:lnTo>
                    <a:pt x="184" y="69"/>
                  </a:lnTo>
                  <a:lnTo>
                    <a:pt x="69" y="184"/>
                  </a:lnTo>
                  <a:lnTo>
                    <a:pt x="340" y="456"/>
                  </a:lnTo>
                  <a:lnTo>
                    <a:pt x="382" y="414"/>
                  </a:lnTo>
                  <a:lnTo>
                    <a:pt x="422" y="454"/>
                  </a:lnTo>
                  <a:lnTo>
                    <a:pt x="360" y="516"/>
                  </a:lnTo>
                  <a:lnTo>
                    <a:pt x="360" y="516"/>
                  </a:lnTo>
                  <a:lnTo>
                    <a:pt x="356" y="519"/>
                  </a:lnTo>
                  <a:lnTo>
                    <a:pt x="351" y="522"/>
                  </a:lnTo>
                  <a:lnTo>
                    <a:pt x="346" y="524"/>
                  </a:lnTo>
                  <a:lnTo>
                    <a:pt x="340" y="524"/>
                  </a:lnTo>
                  <a:lnTo>
                    <a:pt x="340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487738" y="2946400"/>
              <a:ext cx="285750" cy="244475"/>
            </a:xfrm>
            <a:custGeom>
              <a:rect b="b" l="l" r="r" t="t"/>
              <a:pathLst>
                <a:path extrusionOk="0" h="925" w="1080">
                  <a:moveTo>
                    <a:pt x="339" y="925"/>
                  </a:moveTo>
                  <a:lnTo>
                    <a:pt x="339" y="925"/>
                  </a:lnTo>
                  <a:lnTo>
                    <a:pt x="334" y="925"/>
                  </a:lnTo>
                  <a:lnTo>
                    <a:pt x="329" y="923"/>
                  </a:lnTo>
                  <a:lnTo>
                    <a:pt x="324" y="920"/>
                  </a:lnTo>
                  <a:lnTo>
                    <a:pt x="319" y="917"/>
                  </a:lnTo>
                  <a:lnTo>
                    <a:pt x="8" y="605"/>
                  </a:lnTo>
                  <a:lnTo>
                    <a:pt x="8" y="605"/>
                  </a:lnTo>
                  <a:lnTo>
                    <a:pt x="5" y="600"/>
                  </a:lnTo>
                  <a:lnTo>
                    <a:pt x="2" y="595"/>
                  </a:lnTo>
                  <a:lnTo>
                    <a:pt x="1" y="590"/>
                  </a:lnTo>
                  <a:lnTo>
                    <a:pt x="0" y="585"/>
                  </a:lnTo>
                  <a:lnTo>
                    <a:pt x="1" y="579"/>
                  </a:lnTo>
                  <a:lnTo>
                    <a:pt x="2" y="574"/>
                  </a:lnTo>
                  <a:lnTo>
                    <a:pt x="5" y="569"/>
                  </a:lnTo>
                  <a:lnTo>
                    <a:pt x="8" y="565"/>
                  </a:lnTo>
                  <a:lnTo>
                    <a:pt x="163" y="409"/>
                  </a:lnTo>
                  <a:lnTo>
                    <a:pt x="163" y="409"/>
                  </a:lnTo>
                  <a:lnTo>
                    <a:pt x="168" y="405"/>
                  </a:lnTo>
                  <a:lnTo>
                    <a:pt x="172" y="403"/>
                  </a:lnTo>
                  <a:lnTo>
                    <a:pt x="178" y="401"/>
                  </a:lnTo>
                  <a:lnTo>
                    <a:pt x="183" y="401"/>
                  </a:lnTo>
                  <a:lnTo>
                    <a:pt x="189" y="401"/>
                  </a:lnTo>
                  <a:lnTo>
                    <a:pt x="195" y="403"/>
                  </a:lnTo>
                  <a:lnTo>
                    <a:pt x="200" y="405"/>
                  </a:lnTo>
                  <a:lnTo>
                    <a:pt x="204" y="409"/>
                  </a:lnTo>
                  <a:lnTo>
                    <a:pt x="339" y="545"/>
                  </a:lnTo>
                  <a:lnTo>
                    <a:pt x="876" y="8"/>
                  </a:lnTo>
                  <a:lnTo>
                    <a:pt x="876" y="8"/>
                  </a:lnTo>
                  <a:lnTo>
                    <a:pt x="880" y="5"/>
                  </a:lnTo>
                  <a:lnTo>
                    <a:pt x="885" y="2"/>
                  </a:lnTo>
                  <a:lnTo>
                    <a:pt x="890" y="1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896" y="0"/>
                  </a:lnTo>
                  <a:lnTo>
                    <a:pt x="901" y="1"/>
                  </a:lnTo>
                  <a:lnTo>
                    <a:pt x="907" y="2"/>
                  </a:lnTo>
                  <a:lnTo>
                    <a:pt x="911" y="5"/>
                  </a:lnTo>
                  <a:lnTo>
                    <a:pt x="916" y="8"/>
                  </a:lnTo>
                  <a:lnTo>
                    <a:pt x="1072" y="164"/>
                  </a:lnTo>
                  <a:lnTo>
                    <a:pt x="1072" y="164"/>
                  </a:lnTo>
                  <a:lnTo>
                    <a:pt x="1075" y="169"/>
                  </a:lnTo>
                  <a:lnTo>
                    <a:pt x="1078" y="174"/>
                  </a:lnTo>
                  <a:lnTo>
                    <a:pt x="1080" y="179"/>
                  </a:lnTo>
                  <a:lnTo>
                    <a:pt x="1080" y="184"/>
                  </a:lnTo>
                  <a:lnTo>
                    <a:pt x="1080" y="190"/>
                  </a:lnTo>
                  <a:lnTo>
                    <a:pt x="1078" y="195"/>
                  </a:lnTo>
                  <a:lnTo>
                    <a:pt x="1075" y="200"/>
                  </a:lnTo>
                  <a:lnTo>
                    <a:pt x="1072" y="204"/>
                  </a:lnTo>
                  <a:lnTo>
                    <a:pt x="359" y="917"/>
                  </a:lnTo>
                  <a:lnTo>
                    <a:pt x="359" y="917"/>
                  </a:lnTo>
                  <a:lnTo>
                    <a:pt x="355" y="920"/>
                  </a:lnTo>
                  <a:lnTo>
                    <a:pt x="350" y="923"/>
                  </a:lnTo>
                  <a:lnTo>
                    <a:pt x="345" y="925"/>
                  </a:lnTo>
                  <a:lnTo>
                    <a:pt x="339" y="925"/>
                  </a:lnTo>
                  <a:lnTo>
                    <a:pt x="339" y="925"/>
                  </a:lnTo>
                  <a:close/>
                  <a:moveTo>
                    <a:pt x="68" y="585"/>
                  </a:moveTo>
                  <a:lnTo>
                    <a:pt x="339" y="857"/>
                  </a:lnTo>
                  <a:lnTo>
                    <a:pt x="1011" y="184"/>
                  </a:lnTo>
                  <a:lnTo>
                    <a:pt x="896" y="69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5" y="608"/>
                  </a:lnTo>
                  <a:lnTo>
                    <a:pt x="350" y="611"/>
                  </a:lnTo>
                  <a:lnTo>
                    <a:pt x="345" y="612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9" y="613"/>
                  </a:lnTo>
                  <a:lnTo>
                    <a:pt x="334" y="612"/>
                  </a:lnTo>
                  <a:lnTo>
                    <a:pt x="328" y="611"/>
                  </a:lnTo>
                  <a:lnTo>
                    <a:pt x="324" y="608"/>
                  </a:lnTo>
                  <a:lnTo>
                    <a:pt x="319" y="605"/>
                  </a:lnTo>
                  <a:lnTo>
                    <a:pt x="183" y="470"/>
                  </a:lnTo>
                  <a:lnTo>
                    <a:pt x="68" y="5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05" name="Google Shape;205;g1ec0abd8fdb_0_5"/>
          <p:cNvPicPr preferRelativeResize="0"/>
          <p:nvPr/>
        </p:nvPicPr>
        <p:blipFill rotWithShape="1">
          <a:blip r:embed="rId3">
            <a:alphaModFix/>
          </a:blip>
          <a:srcRect b="25785" l="0" r="0" t="35243"/>
          <a:stretch/>
        </p:blipFill>
        <p:spPr>
          <a:xfrm>
            <a:off x="550863" y="1941050"/>
            <a:ext cx="11090275" cy="20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ec0abd8fdb_0_5"/>
          <p:cNvSpPr txBox="1"/>
          <p:nvPr/>
        </p:nvSpPr>
        <p:spPr>
          <a:xfrm>
            <a:off x="550863" y="416741"/>
            <a:ext cx="8515078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Why Security Gaps Persist in the CI/CD Ecosystem</a:t>
            </a:r>
            <a:endParaRPr/>
          </a:p>
        </p:txBody>
      </p:sp>
      <p:sp>
        <p:nvSpPr>
          <p:cNvPr id="207" name="Google Shape;207;g1ec0abd8fdb_0_5"/>
          <p:cNvSpPr/>
          <p:nvPr/>
        </p:nvSpPr>
        <p:spPr>
          <a:xfrm>
            <a:off x="1698502" y="3500792"/>
            <a:ext cx="975360" cy="9753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ec0abd8fdb_0_5"/>
          <p:cNvSpPr txBox="1"/>
          <p:nvPr/>
        </p:nvSpPr>
        <p:spPr>
          <a:xfrm>
            <a:off x="550862" y="4580482"/>
            <a:ext cx="327063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Unrealized potential for CI/CD adoption</a:t>
            </a:r>
            <a:endParaRPr/>
          </a:p>
        </p:txBody>
      </p:sp>
      <p:sp>
        <p:nvSpPr>
          <p:cNvPr id="209" name="Google Shape;209;g1ec0abd8fdb_0_5"/>
          <p:cNvSpPr txBox="1"/>
          <p:nvPr/>
        </p:nvSpPr>
        <p:spPr>
          <a:xfrm>
            <a:off x="4460680" y="4580482"/>
            <a:ext cx="327063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hinges on various dependencies and configurations </a:t>
            </a:r>
            <a:endParaRPr/>
          </a:p>
        </p:txBody>
      </p:sp>
      <p:sp>
        <p:nvSpPr>
          <p:cNvPr id="210" name="Google Shape;210;g1ec0abd8fdb_0_5"/>
          <p:cNvSpPr txBox="1"/>
          <p:nvPr/>
        </p:nvSpPr>
        <p:spPr>
          <a:xfrm>
            <a:off x="8370498" y="4580482"/>
            <a:ext cx="327063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Haste and need for fast-paced delivery cycles </a:t>
            </a:r>
            <a:endParaRPr/>
          </a:p>
        </p:txBody>
      </p:sp>
      <p:sp>
        <p:nvSpPr>
          <p:cNvPr id="211" name="Google Shape;211;g1ec0abd8fdb_0_5"/>
          <p:cNvSpPr/>
          <p:nvPr/>
        </p:nvSpPr>
        <p:spPr>
          <a:xfrm>
            <a:off x="5608320" y="3500792"/>
            <a:ext cx="975360" cy="9753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ec0abd8fdb_0_5"/>
          <p:cNvSpPr/>
          <p:nvPr/>
        </p:nvSpPr>
        <p:spPr>
          <a:xfrm>
            <a:off x="9518138" y="3500792"/>
            <a:ext cx="975360" cy="9753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ec0abd8fdb_0_5"/>
          <p:cNvSpPr/>
          <p:nvPr/>
        </p:nvSpPr>
        <p:spPr>
          <a:xfrm>
            <a:off x="1937325" y="6030410"/>
            <a:ext cx="497712" cy="45719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ec0abd8fdb_0_5"/>
          <p:cNvSpPr/>
          <p:nvPr/>
        </p:nvSpPr>
        <p:spPr>
          <a:xfrm>
            <a:off x="5847143" y="6030410"/>
            <a:ext cx="497712" cy="45719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ec0abd8fdb_0_5"/>
          <p:cNvSpPr/>
          <p:nvPr/>
        </p:nvSpPr>
        <p:spPr>
          <a:xfrm>
            <a:off x="9756961" y="6030410"/>
            <a:ext cx="497712" cy="45719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1ec0abd8fdb_0_5"/>
          <p:cNvGrpSpPr/>
          <p:nvPr/>
        </p:nvGrpSpPr>
        <p:grpSpPr>
          <a:xfrm>
            <a:off x="1950560" y="3751809"/>
            <a:ext cx="471244" cy="473328"/>
            <a:chOff x="3397250" y="3968751"/>
            <a:chExt cx="358776" cy="360363"/>
          </a:xfrm>
        </p:grpSpPr>
        <p:sp>
          <p:nvSpPr>
            <p:cNvPr id="217" name="Google Shape;217;g1ec0abd8fdb_0_5"/>
            <p:cNvSpPr/>
            <p:nvPr/>
          </p:nvSpPr>
          <p:spPr>
            <a:xfrm>
              <a:off x="3397250" y="3968751"/>
              <a:ext cx="314325" cy="315913"/>
            </a:xfrm>
            <a:custGeom>
              <a:rect b="b" l="l" r="r" t="t"/>
              <a:pathLst>
                <a:path extrusionOk="0" h="1190" w="1190">
                  <a:moveTo>
                    <a:pt x="595" y="1190"/>
                  </a:moveTo>
                  <a:lnTo>
                    <a:pt x="595" y="1190"/>
                  </a:lnTo>
                  <a:lnTo>
                    <a:pt x="565" y="1190"/>
                  </a:lnTo>
                  <a:lnTo>
                    <a:pt x="534" y="1187"/>
                  </a:lnTo>
                  <a:lnTo>
                    <a:pt x="504" y="1183"/>
                  </a:lnTo>
                  <a:lnTo>
                    <a:pt x="476" y="1178"/>
                  </a:lnTo>
                  <a:lnTo>
                    <a:pt x="446" y="1172"/>
                  </a:lnTo>
                  <a:lnTo>
                    <a:pt x="418" y="1164"/>
                  </a:lnTo>
                  <a:lnTo>
                    <a:pt x="391" y="1154"/>
                  </a:lnTo>
                  <a:lnTo>
                    <a:pt x="364" y="1144"/>
                  </a:lnTo>
                  <a:lnTo>
                    <a:pt x="337" y="1132"/>
                  </a:lnTo>
                  <a:lnTo>
                    <a:pt x="311" y="1119"/>
                  </a:lnTo>
                  <a:lnTo>
                    <a:pt x="287" y="1104"/>
                  </a:lnTo>
                  <a:lnTo>
                    <a:pt x="263" y="1088"/>
                  </a:lnTo>
                  <a:lnTo>
                    <a:pt x="239" y="1072"/>
                  </a:lnTo>
                  <a:lnTo>
                    <a:pt x="216" y="1055"/>
                  </a:lnTo>
                  <a:lnTo>
                    <a:pt x="195" y="1036"/>
                  </a:lnTo>
                  <a:lnTo>
                    <a:pt x="175" y="1015"/>
                  </a:lnTo>
                  <a:lnTo>
                    <a:pt x="155" y="995"/>
                  </a:lnTo>
                  <a:lnTo>
                    <a:pt x="136" y="974"/>
                  </a:lnTo>
                  <a:lnTo>
                    <a:pt x="118" y="951"/>
                  </a:lnTo>
                  <a:lnTo>
                    <a:pt x="102" y="928"/>
                  </a:lnTo>
                  <a:lnTo>
                    <a:pt x="86" y="903"/>
                  </a:lnTo>
                  <a:lnTo>
                    <a:pt x="72" y="879"/>
                  </a:lnTo>
                  <a:lnTo>
                    <a:pt x="59" y="853"/>
                  </a:lnTo>
                  <a:lnTo>
                    <a:pt x="47" y="827"/>
                  </a:lnTo>
                  <a:lnTo>
                    <a:pt x="36" y="799"/>
                  </a:lnTo>
                  <a:lnTo>
                    <a:pt x="26" y="772"/>
                  </a:lnTo>
                  <a:lnTo>
                    <a:pt x="18" y="744"/>
                  </a:lnTo>
                  <a:lnTo>
                    <a:pt x="12" y="715"/>
                  </a:lnTo>
                  <a:lnTo>
                    <a:pt x="7" y="686"/>
                  </a:lnTo>
                  <a:lnTo>
                    <a:pt x="3" y="656"/>
                  </a:lnTo>
                  <a:lnTo>
                    <a:pt x="1" y="626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65"/>
                  </a:lnTo>
                  <a:lnTo>
                    <a:pt x="3" y="535"/>
                  </a:lnTo>
                  <a:lnTo>
                    <a:pt x="7" y="504"/>
                  </a:lnTo>
                  <a:lnTo>
                    <a:pt x="12" y="475"/>
                  </a:lnTo>
                  <a:lnTo>
                    <a:pt x="18" y="447"/>
                  </a:lnTo>
                  <a:lnTo>
                    <a:pt x="26" y="418"/>
                  </a:lnTo>
                  <a:lnTo>
                    <a:pt x="36" y="391"/>
                  </a:lnTo>
                  <a:lnTo>
                    <a:pt x="47" y="364"/>
                  </a:lnTo>
                  <a:lnTo>
                    <a:pt x="59" y="338"/>
                  </a:lnTo>
                  <a:lnTo>
                    <a:pt x="72" y="311"/>
                  </a:lnTo>
                  <a:lnTo>
                    <a:pt x="86" y="287"/>
                  </a:lnTo>
                  <a:lnTo>
                    <a:pt x="102" y="263"/>
                  </a:lnTo>
                  <a:lnTo>
                    <a:pt x="118" y="240"/>
                  </a:lnTo>
                  <a:lnTo>
                    <a:pt x="136" y="216"/>
                  </a:lnTo>
                  <a:lnTo>
                    <a:pt x="155" y="195"/>
                  </a:lnTo>
                  <a:lnTo>
                    <a:pt x="175" y="175"/>
                  </a:lnTo>
                  <a:lnTo>
                    <a:pt x="195" y="155"/>
                  </a:lnTo>
                  <a:lnTo>
                    <a:pt x="216" y="136"/>
                  </a:lnTo>
                  <a:lnTo>
                    <a:pt x="239" y="118"/>
                  </a:lnTo>
                  <a:lnTo>
                    <a:pt x="263" y="102"/>
                  </a:lnTo>
                  <a:lnTo>
                    <a:pt x="287" y="86"/>
                  </a:lnTo>
                  <a:lnTo>
                    <a:pt x="311" y="72"/>
                  </a:lnTo>
                  <a:lnTo>
                    <a:pt x="337" y="59"/>
                  </a:lnTo>
                  <a:lnTo>
                    <a:pt x="364" y="47"/>
                  </a:lnTo>
                  <a:lnTo>
                    <a:pt x="391" y="37"/>
                  </a:lnTo>
                  <a:lnTo>
                    <a:pt x="418" y="26"/>
                  </a:lnTo>
                  <a:lnTo>
                    <a:pt x="446" y="18"/>
                  </a:lnTo>
                  <a:lnTo>
                    <a:pt x="476" y="12"/>
                  </a:lnTo>
                  <a:lnTo>
                    <a:pt x="504" y="7"/>
                  </a:lnTo>
                  <a:lnTo>
                    <a:pt x="534" y="3"/>
                  </a:lnTo>
                  <a:lnTo>
                    <a:pt x="565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625" y="0"/>
                  </a:lnTo>
                  <a:lnTo>
                    <a:pt x="656" y="3"/>
                  </a:lnTo>
                  <a:lnTo>
                    <a:pt x="686" y="7"/>
                  </a:lnTo>
                  <a:lnTo>
                    <a:pt x="715" y="12"/>
                  </a:lnTo>
                  <a:lnTo>
                    <a:pt x="743" y="18"/>
                  </a:lnTo>
                  <a:lnTo>
                    <a:pt x="772" y="26"/>
                  </a:lnTo>
                  <a:lnTo>
                    <a:pt x="800" y="37"/>
                  </a:lnTo>
                  <a:lnTo>
                    <a:pt x="826" y="47"/>
                  </a:lnTo>
                  <a:lnTo>
                    <a:pt x="853" y="59"/>
                  </a:lnTo>
                  <a:lnTo>
                    <a:pt x="879" y="72"/>
                  </a:lnTo>
                  <a:lnTo>
                    <a:pt x="903" y="86"/>
                  </a:lnTo>
                  <a:lnTo>
                    <a:pt x="927" y="102"/>
                  </a:lnTo>
                  <a:lnTo>
                    <a:pt x="951" y="118"/>
                  </a:lnTo>
                  <a:lnTo>
                    <a:pt x="974" y="136"/>
                  </a:lnTo>
                  <a:lnTo>
                    <a:pt x="995" y="155"/>
                  </a:lnTo>
                  <a:lnTo>
                    <a:pt x="1016" y="175"/>
                  </a:lnTo>
                  <a:lnTo>
                    <a:pt x="1035" y="195"/>
                  </a:lnTo>
                  <a:lnTo>
                    <a:pt x="1055" y="216"/>
                  </a:lnTo>
                  <a:lnTo>
                    <a:pt x="1072" y="240"/>
                  </a:lnTo>
                  <a:lnTo>
                    <a:pt x="1089" y="263"/>
                  </a:lnTo>
                  <a:lnTo>
                    <a:pt x="1104" y="287"/>
                  </a:lnTo>
                  <a:lnTo>
                    <a:pt x="1118" y="311"/>
                  </a:lnTo>
                  <a:lnTo>
                    <a:pt x="1131" y="338"/>
                  </a:lnTo>
                  <a:lnTo>
                    <a:pt x="1143" y="364"/>
                  </a:lnTo>
                  <a:lnTo>
                    <a:pt x="1155" y="391"/>
                  </a:lnTo>
                  <a:lnTo>
                    <a:pt x="1164" y="418"/>
                  </a:lnTo>
                  <a:lnTo>
                    <a:pt x="1172" y="447"/>
                  </a:lnTo>
                  <a:lnTo>
                    <a:pt x="1178" y="475"/>
                  </a:lnTo>
                  <a:lnTo>
                    <a:pt x="1184" y="504"/>
                  </a:lnTo>
                  <a:lnTo>
                    <a:pt x="1187" y="535"/>
                  </a:lnTo>
                  <a:lnTo>
                    <a:pt x="1190" y="565"/>
                  </a:lnTo>
                  <a:lnTo>
                    <a:pt x="1190" y="595"/>
                  </a:lnTo>
                  <a:lnTo>
                    <a:pt x="1190" y="595"/>
                  </a:lnTo>
                  <a:lnTo>
                    <a:pt x="1190" y="626"/>
                  </a:lnTo>
                  <a:lnTo>
                    <a:pt x="1187" y="656"/>
                  </a:lnTo>
                  <a:lnTo>
                    <a:pt x="1184" y="686"/>
                  </a:lnTo>
                  <a:lnTo>
                    <a:pt x="1178" y="715"/>
                  </a:lnTo>
                  <a:lnTo>
                    <a:pt x="1172" y="744"/>
                  </a:lnTo>
                  <a:lnTo>
                    <a:pt x="1164" y="772"/>
                  </a:lnTo>
                  <a:lnTo>
                    <a:pt x="1155" y="799"/>
                  </a:lnTo>
                  <a:lnTo>
                    <a:pt x="1143" y="827"/>
                  </a:lnTo>
                  <a:lnTo>
                    <a:pt x="1131" y="853"/>
                  </a:lnTo>
                  <a:lnTo>
                    <a:pt x="1118" y="879"/>
                  </a:lnTo>
                  <a:lnTo>
                    <a:pt x="1104" y="903"/>
                  </a:lnTo>
                  <a:lnTo>
                    <a:pt x="1089" y="928"/>
                  </a:lnTo>
                  <a:lnTo>
                    <a:pt x="1072" y="951"/>
                  </a:lnTo>
                  <a:lnTo>
                    <a:pt x="1055" y="974"/>
                  </a:lnTo>
                  <a:lnTo>
                    <a:pt x="1035" y="995"/>
                  </a:lnTo>
                  <a:lnTo>
                    <a:pt x="1016" y="1015"/>
                  </a:lnTo>
                  <a:lnTo>
                    <a:pt x="995" y="1036"/>
                  </a:lnTo>
                  <a:lnTo>
                    <a:pt x="974" y="1055"/>
                  </a:lnTo>
                  <a:lnTo>
                    <a:pt x="951" y="1072"/>
                  </a:lnTo>
                  <a:lnTo>
                    <a:pt x="927" y="1088"/>
                  </a:lnTo>
                  <a:lnTo>
                    <a:pt x="903" y="1104"/>
                  </a:lnTo>
                  <a:lnTo>
                    <a:pt x="879" y="1119"/>
                  </a:lnTo>
                  <a:lnTo>
                    <a:pt x="853" y="1132"/>
                  </a:lnTo>
                  <a:lnTo>
                    <a:pt x="826" y="1144"/>
                  </a:lnTo>
                  <a:lnTo>
                    <a:pt x="800" y="1154"/>
                  </a:lnTo>
                  <a:lnTo>
                    <a:pt x="772" y="1164"/>
                  </a:lnTo>
                  <a:lnTo>
                    <a:pt x="743" y="1172"/>
                  </a:lnTo>
                  <a:lnTo>
                    <a:pt x="715" y="1178"/>
                  </a:lnTo>
                  <a:lnTo>
                    <a:pt x="686" y="1183"/>
                  </a:lnTo>
                  <a:lnTo>
                    <a:pt x="656" y="1187"/>
                  </a:lnTo>
                  <a:lnTo>
                    <a:pt x="625" y="1190"/>
                  </a:lnTo>
                  <a:lnTo>
                    <a:pt x="595" y="1190"/>
                  </a:lnTo>
                  <a:lnTo>
                    <a:pt x="595" y="1190"/>
                  </a:lnTo>
                  <a:close/>
                  <a:moveTo>
                    <a:pt x="595" y="57"/>
                  </a:moveTo>
                  <a:lnTo>
                    <a:pt x="595" y="57"/>
                  </a:lnTo>
                  <a:lnTo>
                    <a:pt x="568" y="58"/>
                  </a:lnTo>
                  <a:lnTo>
                    <a:pt x="540" y="60"/>
                  </a:lnTo>
                  <a:lnTo>
                    <a:pt x="513" y="63"/>
                  </a:lnTo>
                  <a:lnTo>
                    <a:pt x="487" y="68"/>
                  </a:lnTo>
                  <a:lnTo>
                    <a:pt x="461" y="74"/>
                  </a:lnTo>
                  <a:lnTo>
                    <a:pt x="435" y="81"/>
                  </a:lnTo>
                  <a:lnTo>
                    <a:pt x="410" y="89"/>
                  </a:lnTo>
                  <a:lnTo>
                    <a:pt x="386" y="99"/>
                  </a:lnTo>
                  <a:lnTo>
                    <a:pt x="362" y="110"/>
                  </a:lnTo>
                  <a:lnTo>
                    <a:pt x="338" y="121"/>
                  </a:lnTo>
                  <a:lnTo>
                    <a:pt x="316" y="135"/>
                  </a:lnTo>
                  <a:lnTo>
                    <a:pt x="294" y="149"/>
                  </a:lnTo>
                  <a:lnTo>
                    <a:pt x="273" y="164"/>
                  </a:lnTo>
                  <a:lnTo>
                    <a:pt x="253" y="180"/>
                  </a:lnTo>
                  <a:lnTo>
                    <a:pt x="233" y="197"/>
                  </a:lnTo>
                  <a:lnTo>
                    <a:pt x="214" y="214"/>
                  </a:lnTo>
                  <a:lnTo>
                    <a:pt x="197" y="234"/>
                  </a:lnTo>
                  <a:lnTo>
                    <a:pt x="180" y="253"/>
                  </a:lnTo>
                  <a:lnTo>
                    <a:pt x="164" y="273"/>
                  </a:lnTo>
                  <a:lnTo>
                    <a:pt x="149" y="294"/>
                  </a:lnTo>
                  <a:lnTo>
                    <a:pt x="134" y="316"/>
                  </a:lnTo>
                  <a:lnTo>
                    <a:pt x="121" y="339"/>
                  </a:lnTo>
                  <a:lnTo>
                    <a:pt x="110" y="362"/>
                  </a:lnTo>
                  <a:lnTo>
                    <a:pt x="99" y="386"/>
                  </a:lnTo>
                  <a:lnTo>
                    <a:pt x="89" y="410"/>
                  </a:lnTo>
                  <a:lnTo>
                    <a:pt x="81" y="436"/>
                  </a:lnTo>
                  <a:lnTo>
                    <a:pt x="74" y="461"/>
                  </a:lnTo>
                  <a:lnTo>
                    <a:pt x="68" y="487"/>
                  </a:lnTo>
                  <a:lnTo>
                    <a:pt x="63" y="513"/>
                  </a:lnTo>
                  <a:lnTo>
                    <a:pt x="60" y="541"/>
                  </a:lnTo>
                  <a:lnTo>
                    <a:pt x="58" y="568"/>
                  </a:lnTo>
                  <a:lnTo>
                    <a:pt x="57" y="595"/>
                  </a:lnTo>
                  <a:lnTo>
                    <a:pt x="57" y="595"/>
                  </a:lnTo>
                  <a:lnTo>
                    <a:pt x="58" y="623"/>
                  </a:lnTo>
                  <a:lnTo>
                    <a:pt x="60" y="650"/>
                  </a:lnTo>
                  <a:lnTo>
                    <a:pt x="63" y="677"/>
                  </a:lnTo>
                  <a:lnTo>
                    <a:pt x="68" y="703"/>
                  </a:lnTo>
                  <a:lnTo>
                    <a:pt x="74" y="730"/>
                  </a:lnTo>
                  <a:lnTo>
                    <a:pt x="81" y="755"/>
                  </a:lnTo>
                  <a:lnTo>
                    <a:pt x="89" y="780"/>
                  </a:lnTo>
                  <a:lnTo>
                    <a:pt x="99" y="804"/>
                  </a:lnTo>
                  <a:lnTo>
                    <a:pt x="110" y="829"/>
                  </a:lnTo>
                  <a:lnTo>
                    <a:pt x="121" y="852"/>
                  </a:lnTo>
                  <a:lnTo>
                    <a:pt x="134" y="874"/>
                  </a:lnTo>
                  <a:lnTo>
                    <a:pt x="149" y="896"/>
                  </a:lnTo>
                  <a:lnTo>
                    <a:pt x="164" y="918"/>
                  </a:lnTo>
                  <a:lnTo>
                    <a:pt x="180" y="938"/>
                  </a:lnTo>
                  <a:lnTo>
                    <a:pt x="197" y="957"/>
                  </a:lnTo>
                  <a:lnTo>
                    <a:pt x="214" y="976"/>
                  </a:lnTo>
                  <a:lnTo>
                    <a:pt x="233" y="993"/>
                  </a:lnTo>
                  <a:lnTo>
                    <a:pt x="253" y="1010"/>
                  </a:lnTo>
                  <a:lnTo>
                    <a:pt x="273" y="1027"/>
                  </a:lnTo>
                  <a:lnTo>
                    <a:pt x="294" y="1042"/>
                  </a:lnTo>
                  <a:lnTo>
                    <a:pt x="316" y="1056"/>
                  </a:lnTo>
                  <a:lnTo>
                    <a:pt x="338" y="1069"/>
                  </a:lnTo>
                  <a:lnTo>
                    <a:pt x="362" y="1080"/>
                  </a:lnTo>
                  <a:lnTo>
                    <a:pt x="386" y="1091"/>
                  </a:lnTo>
                  <a:lnTo>
                    <a:pt x="410" y="1101"/>
                  </a:lnTo>
                  <a:lnTo>
                    <a:pt x="435" y="1109"/>
                  </a:lnTo>
                  <a:lnTo>
                    <a:pt x="461" y="1117"/>
                  </a:lnTo>
                  <a:lnTo>
                    <a:pt x="487" y="1123"/>
                  </a:lnTo>
                  <a:lnTo>
                    <a:pt x="513" y="1128"/>
                  </a:lnTo>
                  <a:lnTo>
                    <a:pt x="540" y="1131"/>
                  </a:lnTo>
                  <a:lnTo>
                    <a:pt x="568" y="1133"/>
                  </a:lnTo>
                  <a:lnTo>
                    <a:pt x="595" y="1134"/>
                  </a:lnTo>
                  <a:lnTo>
                    <a:pt x="595" y="1134"/>
                  </a:lnTo>
                  <a:lnTo>
                    <a:pt x="623" y="1133"/>
                  </a:lnTo>
                  <a:lnTo>
                    <a:pt x="651" y="1131"/>
                  </a:lnTo>
                  <a:lnTo>
                    <a:pt x="677" y="1128"/>
                  </a:lnTo>
                  <a:lnTo>
                    <a:pt x="703" y="1123"/>
                  </a:lnTo>
                  <a:lnTo>
                    <a:pt x="729" y="1117"/>
                  </a:lnTo>
                  <a:lnTo>
                    <a:pt x="755" y="1109"/>
                  </a:lnTo>
                  <a:lnTo>
                    <a:pt x="780" y="1101"/>
                  </a:lnTo>
                  <a:lnTo>
                    <a:pt x="804" y="1091"/>
                  </a:lnTo>
                  <a:lnTo>
                    <a:pt x="828" y="1080"/>
                  </a:lnTo>
                  <a:lnTo>
                    <a:pt x="852" y="1069"/>
                  </a:lnTo>
                  <a:lnTo>
                    <a:pt x="874" y="1056"/>
                  </a:lnTo>
                  <a:lnTo>
                    <a:pt x="896" y="1042"/>
                  </a:lnTo>
                  <a:lnTo>
                    <a:pt x="917" y="1027"/>
                  </a:lnTo>
                  <a:lnTo>
                    <a:pt x="937" y="1010"/>
                  </a:lnTo>
                  <a:lnTo>
                    <a:pt x="957" y="993"/>
                  </a:lnTo>
                  <a:lnTo>
                    <a:pt x="976" y="976"/>
                  </a:lnTo>
                  <a:lnTo>
                    <a:pt x="994" y="957"/>
                  </a:lnTo>
                  <a:lnTo>
                    <a:pt x="1010" y="938"/>
                  </a:lnTo>
                  <a:lnTo>
                    <a:pt x="1026" y="918"/>
                  </a:lnTo>
                  <a:lnTo>
                    <a:pt x="1041" y="896"/>
                  </a:lnTo>
                  <a:lnTo>
                    <a:pt x="1056" y="874"/>
                  </a:lnTo>
                  <a:lnTo>
                    <a:pt x="1069" y="852"/>
                  </a:lnTo>
                  <a:lnTo>
                    <a:pt x="1081" y="829"/>
                  </a:lnTo>
                  <a:lnTo>
                    <a:pt x="1091" y="804"/>
                  </a:lnTo>
                  <a:lnTo>
                    <a:pt x="1101" y="780"/>
                  </a:lnTo>
                  <a:lnTo>
                    <a:pt x="1109" y="755"/>
                  </a:lnTo>
                  <a:lnTo>
                    <a:pt x="1116" y="730"/>
                  </a:lnTo>
                  <a:lnTo>
                    <a:pt x="1122" y="703"/>
                  </a:lnTo>
                  <a:lnTo>
                    <a:pt x="1127" y="677"/>
                  </a:lnTo>
                  <a:lnTo>
                    <a:pt x="1131" y="650"/>
                  </a:lnTo>
                  <a:lnTo>
                    <a:pt x="1133" y="623"/>
                  </a:lnTo>
                  <a:lnTo>
                    <a:pt x="1133" y="595"/>
                  </a:lnTo>
                  <a:lnTo>
                    <a:pt x="1133" y="595"/>
                  </a:lnTo>
                  <a:lnTo>
                    <a:pt x="1133" y="568"/>
                  </a:lnTo>
                  <a:lnTo>
                    <a:pt x="1131" y="541"/>
                  </a:lnTo>
                  <a:lnTo>
                    <a:pt x="1127" y="513"/>
                  </a:lnTo>
                  <a:lnTo>
                    <a:pt x="1122" y="487"/>
                  </a:lnTo>
                  <a:lnTo>
                    <a:pt x="1116" y="461"/>
                  </a:lnTo>
                  <a:lnTo>
                    <a:pt x="1109" y="436"/>
                  </a:lnTo>
                  <a:lnTo>
                    <a:pt x="1101" y="410"/>
                  </a:lnTo>
                  <a:lnTo>
                    <a:pt x="1091" y="386"/>
                  </a:lnTo>
                  <a:lnTo>
                    <a:pt x="1081" y="362"/>
                  </a:lnTo>
                  <a:lnTo>
                    <a:pt x="1069" y="339"/>
                  </a:lnTo>
                  <a:lnTo>
                    <a:pt x="1056" y="316"/>
                  </a:lnTo>
                  <a:lnTo>
                    <a:pt x="1041" y="294"/>
                  </a:lnTo>
                  <a:lnTo>
                    <a:pt x="1026" y="273"/>
                  </a:lnTo>
                  <a:lnTo>
                    <a:pt x="1010" y="253"/>
                  </a:lnTo>
                  <a:lnTo>
                    <a:pt x="994" y="234"/>
                  </a:lnTo>
                  <a:lnTo>
                    <a:pt x="976" y="214"/>
                  </a:lnTo>
                  <a:lnTo>
                    <a:pt x="957" y="197"/>
                  </a:lnTo>
                  <a:lnTo>
                    <a:pt x="937" y="180"/>
                  </a:lnTo>
                  <a:lnTo>
                    <a:pt x="917" y="164"/>
                  </a:lnTo>
                  <a:lnTo>
                    <a:pt x="896" y="149"/>
                  </a:lnTo>
                  <a:lnTo>
                    <a:pt x="874" y="135"/>
                  </a:lnTo>
                  <a:lnTo>
                    <a:pt x="852" y="121"/>
                  </a:lnTo>
                  <a:lnTo>
                    <a:pt x="828" y="110"/>
                  </a:lnTo>
                  <a:lnTo>
                    <a:pt x="804" y="99"/>
                  </a:lnTo>
                  <a:lnTo>
                    <a:pt x="780" y="89"/>
                  </a:lnTo>
                  <a:lnTo>
                    <a:pt x="755" y="81"/>
                  </a:lnTo>
                  <a:lnTo>
                    <a:pt x="729" y="74"/>
                  </a:lnTo>
                  <a:lnTo>
                    <a:pt x="703" y="68"/>
                  </a:lnTo>
                  <a:lnTo>
                    <a:pt x="677" y="63"/>
                  </a:lnTo>
                  <a:lnTo>
                    <a:pt x="651" y="60"/>
                  </a:lnTo>
                  <a:lnTo>
                    <a:pt x="623" y="58"/>
                  </a:lnTo>
                  <a:lnTo>
                    <a:pt x="595" y="57"/>
                  </a:lnTo>
                  <a:lnTo>
                    <a:pt x="595" y="57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1ec0abd8fdb_0_5"/>
            <p:cNvSpPr/>
            <p:nvPr/>
          </p:nvSpPr>
          <p:spPr>
            <a:xfrm>
              <a:off x="3652838" y="4225926"/>
              <a:ext cx="103188" cy="103188"/>
            </a:xfrm>
            <a:custGeom>
              <a:rect b="b" l="l" r="r" t="t"/>
              <a:pathLst>
                <a:path extrusionOk="0" h="393" w="393">
                  <a:moveTo>
                    <a:pt x="364" y="393"/>
                  </a:moveTo>
                  <a:lnTo>
                    <a:pt x="364" y="393"/>
                  </a:lnTo>
                  <a:lnTo>
                    <a:pt x="358" y="392"/>
                  </a:lnTo>
                  <a:lnTo>
                    <a:pt x="353" y="391"/>
                  </a:lnTo>
                  <a:lnTo>
                    <a:pt x="348" y="388"/>
                  </a:lnTo>
                  <a:lnTo>
                    <a:pt x="344" y="38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9" y="2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8" y="349"/>
                  </a:lnTo>
                  <a:lnTo>
                    <a:pt x="391" y="354"/>
                  </a:lnTo>
                  <a:lnTo>
                    <a:pt x="392" y="359"/>
                  </a:lnTo>
                  <a:lnTo>
                    <a:pt x="393" y="365"/>
                  </a:lnTo>
                  <a:lnTo>
                    <a:pt x="392" y="370"/>
                  </a:lnTo>
                  <a:lnTo>
                    <a:pt x="391" y="375"/>
                  </a:lnTo>
                  <a:lnTo>
                    <a:pt x="388" y="380"/>
                  </a:lnTo>
                  <a:lnTo>
                    <a:pt x="385" y="384"/>
                  </a:lnTo>
                  <a:lnTo>
                    <a:pt x="385" y="384"/>
                  </a:lnTo>
                  <a:lnTo>
                    <a:pt x="379" y="388"/>
                  </a:lnTo>
                  <a:lnTo>
                    <a:pt x="374" y="391"/>
                  </a:lnTo>
                  <a:lnTo>
                    <a:pt x="369" y="392"/>
                  </a:lnTo>
                  <a:lnTo>
                    <a:pt x="364" y="393"/>
                  </a:lnTo>
                  <a:lnTo>
                    <a:pt x="364" y="393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1ec0abd8fdb_0_5"/>
            <p:cNvSpPr/>
            <p:nvPr/>
          </p:nvSpPr>
          <p:spPr>
            <a:xfrm>
              <a:off x="3451225" y="4021138"/>
              <a:ext cx="206375" cy="211138"/>
            </a:xfrm>
            <a:custGeom>
              <a:rect b="b" l="l" r="r" t="t"/>
              <a:pathLst>
                <a:path extrusionOk="0" h="794" w="780">
                  <a:moveTo>
                    <a:pt x="482" y="794"/>
                  </a:moveTo>
                  <a:lnTo>
                    <a:pt x="312" y="794"/>
                  </a:lnTo>
                  <a:lnTo>
                    <a:pt x="312" y="794"/>
                  </a:lnTo>
                  <a:lnTo>
                    <a:pt x="306" y="793"/>
                  </a:lnTo>
                  <a:lnTo>
                    <a:pt x="301" y="792"/>
                  </a:lnTo>
                  <a:lnTo>
                    <a:pt x="296" y="789"/>
                  </a:lnTo>
                  <a:lnTo>
                    <a:pt x="292" y="786"/>
                  </a:lnTo>
                  <a:lnTo>
                    <a:pt x="288" y="781"/>
                  </a:lnTo>
                  <a:lnTo>
                    <a:pt x="286" y="777"/>
                  </a:lnTo>
                  <a:lnTo>
                    <a:pt x="284" y="771"/>
                  </a:lnTo>
                  <a:lnTo>
                    <a:pt x="284" y="766"/>
                  </a:lnTo>
                  <a:lnTo>
                    <a:pt x="284" y="689"/>
                  </a:lnTo>
                  <a:lnTo>
                    <a:pt x="284" y="689"/>
                  </a:lnTo>
                  <a:lnTo>
                    <a:pt x="270" y="685"/>
                  </a:lnTo>
                  <a:lnTo>
                    <a:pt x="257" y="680"/>
                  </a:lnTo>
                  <a:lnTo>
                    <a:pt x="245" y="674"/>
                  </a:lnTo>
                  <a:lnTo>
                    <a:pt x="234" y="668"/>
                  </a:lnTo>
                  <a:lnTo>
                    <a:pt x="224" y="662"/>
                  </a:lnTo>
                  <a:lnTo>
                    <a:pt x="215" y="655"/>
                  </a:lnTo>
                  <a:lnTo>
                    <a:pt x="198" y="641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2" y="682"/>
                  </a:lnTo>
                  <a:lnTo>
                    <a:pt x="116" y="683"/>
                  </a:lnTo>
                  <a:lnTo>
                    <a:pt x="111" y="683"/>
                  </a:lnTo>
                  <a:lnTo>
                    <a:pt x="106" y="682"/>
                  </a:lnTo>
                  <a:lnTo>
                    <a:pt x="101" y="680"/>
                  </a:lnTo>
                  <a:lnTo>
                    <a:pt x="96" y="678"/>
                  </a:lnTo>
                  <a:lnTo>
                    <a:pt x="92" y="674"/>
                  </a:lnTo>
                  <a:lnTo>
                    <a:pt x="89" y="669"/>
                  </a:lnTo>
                  <a:lnTo>
                    <a:pt x="4" y="523"/>
                  </a:lnTo>
                  <a:lnTo>
                    <a:pt x="4" y="523"/>
                  </a:lnTo>
                  <a:lnTo>
                    <a:pt x="2" y="516"/>
                  </a:lnTo>
                  <a:lnTo>
                    <a:pt x="0" y="511"/>
                  </a:lnTo>
                  <a:lnTo>
                    <a:pt x="0" y="506"/>
                  </a:lnTo>
                  <a:lnTo>
                    <a:pt x="1" y="500"/>
                  </a:lnTo>
                  <a:lnTo>
                    <a:pt x="1" y="500"/>
                  </a:lnTo>
                  <a:lnTo>
                    <a:pt x="3" y="495"/>
                  </a:lnTo>
                  <a:lnTo>
                    <a:pt x="6" y="490"/>
                  </a:lnTo>
                  <a:lnTo>
                    <a:pt x="10" y="486"/>
                  </a:lnTo>
                  <a:lnTo>
                    <a:pt x="14" y="483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80" y="420"/>
                  </a:lnTo>
                  <a:lnTo>
                    <a:pt x="79" y="397"/>
                  </a:lnTo>
                  <a:lnTo>
                    <a:pt x="80" y="374"/>
                  </a:lnTo>
                  <a:lnTo>
                    <a:pt x="82" y="350"/>
                  </a:lnTo>
                  <a:lnTo>
                    <a:pt x="15" y="311"/>
                  </a:lnTo>
                  <a:lnTo>
                    <a:pt x="15" y="311"/>
                  </a:lnTo>
                  <a:lnTo>
                    <a:pt x="10" y="308"/>
                  </a:lnTo>
                  <a:lnTo>
                    <a:pt x="7" y="304"/>
                  </a:lnTo>
                  <a:lnTo>
                    <a:pt x="4" y="299"/>
                  </a:lnTo>
                  <a:lnTo>
                    <a:pt x="2" y="294"/>
                  </a:lnTo>
                  <a:lnTo>
                    <a:pt x="2" y="294"/>
                  </a:lnTo>
                  <a:lnTo>
                    <a:pt x="1" y="288"/>
                  </a:lnTo>
                  <a:lnTo>
                    <a:pt x="1" y="283"/>
                  </a:lnTo>
                  <a:lnTo>
                    <a:pt x="2" y="277"/>
                  </a:lnTo>
                  <a:lnTo>
                    <a:pt x="5" y="272"/>
                  </a:lnTo>
                  <a:lnTo>
                    <a:pt x="91" y="125"/>
                  </a:lnTo>
                  <a:lnTo>
                    <a:pt x="91" y="125"/>
                  </a:lnTo>
                  <a:lnTo>
                    <a:pt x="94" y="120"/>
                  </a:lnTo>
                  <a:lnTo>
                    <a:pt x="98" y="116"/>
                  </a:lnTo>
                  <a:lnTo>
                    <a:pt x="103" y="113"/>
                  </a:lnTo>
                  <a:lnTo>
                    <a:pt x="108" y="112"/>
                  </a:lnTo>
                  <a:lnTo>
                    <a:pt x="113" y="111"/>
                  </a:lnTo>
                  <a:lnTo>
                    <a:pt x="118" y="111"/>
                  </a:lnTo>
                  <a:lnTo>
                    <a:pt x="124" y="112"/>
                  </a:lnTo>
                  <a:lnTo>
                    <a:pt x="129" y="114"/>
                  </a:lnTo>
                  <a:lnTo>
                    <a:pt x="198" y="154"/>
                  </a:lnTo>
                  <a:lnTo>
                    <a:pt x="198" y="154"/>
                  </a:lnTo>
                  <a:lnTo>
                    <a:pt x="215" y="140"/>
                  </a:lnTo>
                  <a:lnTo>
                    <a:pt x="225" y="133"/>
                  </a:lnTo>
                  <a:lnTo>
                    <a:pt x="234" y="126"/>
                  </a:lnTo>
                  <a:lnTo>
                    <a:pt x="246" y="120"/>
                  </a:lnTo>
                  <a:lnTo>
                    <a:pt x="257" y="114"/>
                  </a:lnTo>
                  <a:lnTo>
                    <a:pt x="270" y="109"/>
                  </a:lnTo>
                  <a:lnTo>
                    <a:pt x="284" y="105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4" y="23"/>
                  </a:lnTo>
                  <a:lnTo>
                    <a:pt x="286" y="17"/>
                  </a:lnTo>
                  <a:lnTo>
                    <a:pt x="288" y="13"/>
                  </a:lnTo>
                  <a:lnTo>
                    <a:pt x="292" y="8"/>
                  </a:lnTo>
                  <a:lnTo>
                    <a:pt x="296" y="5"/>
                  </a:lnTo>
                  <a:lnTo>
                    <a:pt x="301" y="2"/>
                  </a:lnTo>
                  <a:lnTo>
                    <a:pt x="306" y="1"/>
                  </a:lnTo>
                  <a:lnTo>
                    <a:pt x="31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8" y="1"/>
                  </a:lnTo>
                  <a:lnTo>
                    <a:pt x="493" y="2"/>
                  </a:lnTo>
                  <a:lnTo>
                    <a:pt x="498" y="5"/>
                  </a:lnTo>
                  <a:lnTo>
                    <a:pt x="502" y="8"/>
                  </a:lnTo>
                  <a:lnTo>
                    <a:pt x="505" y="13"/>
                  </a:lnTo>
                  <a:lnTo>
                    <a:pt x="508" y="17"/>
                  </a:lnTo>
                  <a:lnTo>
                    <a:pt x="509" y="23"/>
                  </a:lnTo>
                  <a:lnTo>
                    <a:pt x="510" y="28"/>
                  </a:lnTo>
                  <a:lnTo>
                    <a:pt x="510" y="108"/>
                  </a:lnTo>
                  <a:lnTo>
                    <a:pt x="510" y="108"/>
                  </a:lnTo>
                  <a:lnTo>
                    <a:pt x="532" y="119"/>
                  </a:lnTo>
                  <a:lnTo>
                    <a:pt x="553" y="131"/>
                  </a:lnTo>
                  <a:lnTo>
                    <a:pt x="571" y="143"/>
                  </a:lnTo>
                  <a:lnTo>
                    <a:pt x="587" y="154"/>
                  </a:lnTo>
                  <a:lnTo>
                    <a:pt x="652" y="115"/>
                  </a:lnTo>
                  <a:lnTo>
                    <a:pt x="652" y="115"/>
                  </a:lnTo>
                  <a:lnTo>
                    <a:pt x="658" y="112"/>
                  </a:lnTo>
                  <a:lnTo>
                    <a:pt x="663" y="111"/>
                  </a:lnTo>
                  <a:lnTo>
                    <a:pt x="668" y="111"/>
                  </a:lnTo>
                  <a:lnTo>
                    <a:pt x="674" y="112"/>
                  </a:lnTo>
                  <a:lnTo>
                    <a:pt x="674" y="112"/>
                  </a:lnTo>
                  <a:lnTo>
                    <a:pt x="679" y="113"/>
                  </a:lnTo>
                  <a:lnTo>
                    <a:pt x="684" y="116"/>
                  </a:lnTo>
                  <a:lnTo>
                    <a:pt x="688" y="120"/>
                  </a:lnTo>
                  <a:lnTo>
                    <a:pt x="691" y="125"/>
                  </a:lnTo>
                  <a:lnTo>
                    <a:pt x="776" y="272"/>
                  </a:lnTo>
                  <a:lnTo>
                    <a:pt x="776" y="272"/>
                  </a:lnTo>
                  <a:lnTo>
                    <a:pt x="779" y="278"/>
                  </a:lnTo>
                  <a:lnTo>
                    <a:pt x="780" y="283"/>
                  </a:lnTo>
                  <a:lnTo>
                    <a:pt x="780" y="288"/>
                  </a:lnTo>
                  <a:lnTo>
                    <a:pt x="779" y="294"/>
                  </a:lnTo>
                  <a:lnTo>
                    <a:pt x="779" y="294"/>
                  </a:lnTo>
                  <a:lnTo>
                    <a:pt x="777" y="299"/>
                  </a:lnTo>
                  <a:lnTo>
                    <a:pt x="774" y="304"/>
                  </a:lnTo>
                  <a:lnTo>
                    <a:pt x="771" y="308"/>
                  </a:lnTo>
                  <a:lnTo>
                    <a:pt x="766" y="311"/>
                  </a:lnTo>
                  <a:lnTo>
                    <a:pt x="698" y="350"/>
                  </a:lnTo>
                  <a:lnTo>
                    <a:pt x="698" y="350"/>
                  </a:lnTo>
                  <a:lnTo>
                    <a:pt x="701" y="374"/>
                  </a:lnTo>
                  <a:lnTo>
                    <a:pt x="702" y="397"/>
                  </a:lnTo>
                  <a:lnTo>
                    <a:pt x="701" y="420"/>
                  </a:lnTo>
                  <a:lnTo>
                    <a:pt x="698" y="445"/>
                  </a:lnTo>
                  <a:lnTo>
                    <a:pt x="766" y="483"/>
                  </a:lnTo>
                  <a:lnTo>
                    <a:pt x="766" y="483"/>
                  </a:lnTo>
                  <a:lnTo>
                    <a:pt x="771" y="486"/>
                  </a:lnTo>
                  <a:lnTo>
                    <a:pt x="774" y="490"/>
                  </a:lnTo>
                  <a:lnTo>
                    <a:pt x="777" y="495"/>
                  </a:lnTo>
                  <a:lnTo>
                    <a:pt x="779" y="500"/>
                  </a:lnTo>
                  <a:lnTo>
                    <a:pt x="779" y="500"/>
                  </a:lnTo>
                  <a:lnTo>
                    <a:pt x="780" y="506"/>
                  </a:lnTo>
                  <a:lnTo>
                    <a:pt x="780" y="511"/>
                  </a:lnTo>
                  <a:lnTo>
                    <a:pt x="779" y="516"/>
                  </a:lnTo>
                  <a:lnTo>
                    <a:pt x="776" y="523"/>
                  </a:lnTo>
                  <a:lnTo>
                    <a:pt x="691" y="669"/>
                  </a:lnTo>
                  <a:lnTo>
                    <a:pt x="691" y="669"/>
                  </a:lnTo>
                  <a:lnTo>
                    <a:pt x="688" y="674"/>
                  </a:lnTo>
                  <a:lnTo>
                    <a:pt x="684" y="678"/>
                  </a:lnTo>
                  <a:lnTo>
                    <a:pt x="679" y="681"/>
                  </a:lnTo>
                  <a:lnTo>
                    <a:pt x="674" y="682"/>
                  </a:lnTo>
                  <a:lnTo>
                    <a:pt x="674" y="682"/>
                  </a:lnTo>
                  <a:lnTo>
                    <a:pt x="668" y="683"/>
                  </a:lnTo>
                  <a:lnTo>
                    <a:pt x="663" y="683"/>
                  </a:lnTo>
                  <a:lnTo>
                    <a:pt x="658" y="682"/>
                  </a:lnTo>
                  <a:lnTo>
                    <a:pt x="652" y="679"/>
                  </a:lnTo>
                  <a:lnTo>
                    <a:pt x="588" y="641"/>
                  </a:lnTo>
                  <a:lnTo>
                    <a:pt x="588" y="641"/>
                  </a:lnTo>
                  <a:lnTo>
                    <a:pt x="572" y="652"/>
                  </a:lnTo>
                  <a:lnTo>
                    <a:pt x="553" y="664"/>
                  </a:lnTo>
                  <a:lnTo>
                    <a:pt x="532" y="675"/>
                  </a:lnTo>
                  <a:lnTo>
                    <a:pt x="510" y="686"/>
                  </a:lnTo>
                  <a:lnTo>
                    <a:pt x="510" y="766"/>
                  </a:lnTo>
                  <a:lnTo>
                    <a:pt x="510" y="766"/>
                  </a:lnTo>
                  <a:lnTo>
                    <a:pt x="509" y="771"/>
                  </a:lnTo>
                  <a:lnTo>
                    <a:pt x="508" y="777"/>
                  </a:lnTo>
                  <a:lnTo>
                    <a:pt x="505" y="781"/>
                  </a:lnTo>
                  <a:lnTo>
                    <a:pt x="502" y="786"/>
                  </a:lnTo>
                  <a:lnTo>
                    <a:pt x="498" y="789"/>
                  </a:lnTo>
                  <a:lnTo>
                    <a:pt x="493" y="792"/>
                  </a:lnTo>
                  <a:lnTo>
                    <a:pt x="488" y="793"/>
                  </a:lnTo>
                  <a:lnTo>
                    <a:pt x="482" y="794"/>
                  </a:lnTo>
                  <a:lnTo>
                    <a:pt x="482" y="794"/>
                  </a:lnTo>
                  <a:close/>
                  <a:moveTo>
                    <a:pt x="340" y="738"/>
                  </a:moveTo>
                  <a:lnTo>
                    <a:pt x="454" y="738"/>
                  </a:lnTo>
                  <a:lnTo>
                    <a:pt x="454" y="668"/>
                  </a:lnTo>
                  <a:lnTo>
                    <a:pt x="454" y="668"/>
                  </a:lnTo>
                  <a:lnTo>
                    <a:pt x="454" y="664"/>
                  </a:lnTo>
                  <a:lnTo>
                    <a:pt x="455" y="660"/>
                  </a:lnTo>
                  <a:lnTo>
                    <a:pt x="458" y="652"/>
                  </a:lnTo>
                  <a:lnTo>
                    <a:pt x="464" y="646"/>
                  </a:lnTo>
                  <a:lnTo>
                    <a:pt x="467" y="644"/>
                  </a:lnTo>
                  <a:lnTo>
                    <a:pt x="471" y="642"/>
                  </a:lnTo>
                  <a:lnTo>
                    <a:pt x="471" y="642"/>
                  </a:lnTo>
                  <a:lnTo>
                    <a:pt x="500" y="628"/>
                  </a:lnTo>
                  <a:lnTo>
                    <a:pt x="526" y="613"/>
                  </a:lnTo>
                  <a:lnTo>
                    <a:pt x="549" y="599"/>
                  </a:lnTo>
                  <a:lnTo>
                    <a:pt x="558" y="592"/>
                  </a:lnTo>
                  <a:lnTo>
                    <a:pt x="566" y="585"/>
                  </a:lnTo>
                  <a:lnTo>
                    <a:pt x="566" y="585"/>
                  </a:lnTo>
                  <a:lnTo>
                    <a:pt x="570" y="582"/>
                  </a:lnTo>
                  <a:lnTo>
                    <a:pt x="574" y="580"/>
                  </a:lnTo>
                  <a:lnTo>
                    <a:pt x="578" y="578"/>
                  </a:lnTo>
                  <a:lnTo>
                    <a:pt x="582" y="578"/>
                  </a:lnTo>
                  <a:lnTo>
                    <a:pt x="587" y="578"/>
                  </a:lnTo>
                  <a:lnTo>
                    <a:pt x="591" y="578"/>
                  </a:lnTo>
                  <a:lnTo>
                    <a:pt x="595" y="580"/>
                  </a:lnTo>
                  <a:lnTo>
                    <a:pt x="599" y="582"/>
                  </a:lnTo>
                  <a:lnTo>
                    <a:pt x="657" y="616"/>
                  </a:lnTo>
                  <a:lnTo>
                    <a:pt x="713" y="518"/>
                  </a:lnTo>
                  <a:lnTo>
                    <a:pt x="653" y="483"/>
                  </a:lnTo>
                  <a:lnTo>
                    <a:pt x="653" y="483"/>
                  </a:lnTo>
                  <a:lnTo>
                    <a:pt x="649" y="481"/>
                  </a:lnTo>
                  <a:lnTo>
                    <a:pt x="646" y="478"/>
                  </a:lnTo>
                  <a:lnTo>
                    <a:pt x="642" y="474"/>
                  </a:lnTo>
                  <a:lnTo>
                    <a:pt x="640" y="470"/>
                  </a:lnTo>
                  <a:lnTo>
                    <a:pt x="639" y="466"/>
                  </a:lnTo>
                  <a:lnTo>
                    <a:pt x="638" y="462"/>
                  </a:lnTo>
                  <a:lnTo>
                    <a:pt x="638" y="457"/>
                  </a:lnTo>
                  <a:lnTo>
                    <a:pt x="639" y="453"/>
                  </a:lnTo>
                  <a:lnTo>
                    <a:pt x="639" y="453"/>
                  </a:lnTo>
                  <a:lnTo>
                    <a:pt x="641" y="439"/>
                  </a:lnTo>
                  <a:lnTo>
                    <a:pt x="643" y="425"/>
                  </a:lnTo>
                  <a:lnTo>
                    <a:pt x="645" y="411"/>
                  </a:lnTo>
                  <a:lnTo>
                    <a:pt x="646" y="397"/>
                  </a:lnTo>
                  <a:lnTo>
                    <a:pt x="645" y="383"/>
                  </a:lnTo>
                  <a:lnTo>
                    <a:pt x="643" y="370"/>
                  </a:lnTo>
                  <a:lnTo>
                    <a:pt x="641" y="356"/>
                  </a:lnTo>
                  <a:lnTo>
                    <a:pt x="638" y="342"/>
                  </a:lnTo>
                  <a:lnTo>
                    <a:pt x="638" y="342"/>
                  </a:lnTo>
                  <a:lnTo>
                    <a:pt x="638" y="338"/>
                  </a:lnTo>
                  <a:lnTo>
                    <a:pt x="638" y="333"/>
                  </a:lnTo>
                  <a:lnTo>
                    <a:pt x="639" y="329"/>
                  </a:lnTo>
                  <a:lnTo>
                    <a:pt x="640" y="324"/>
                  </a:lnTo>
                  <a:lnTo>
                    <a:pt x="642" y="320"/>
                  </a:lnTo>
                  <a:lnTo>
                    <a:pt x="646" y="316"/>
                  </a:lnTo>
                  <a:lnTo>
                    <a:pt x="649" y="313"/>
                  </a:lnTo>
                  <a:lnTo>
                    <a:pt x="653" y="311"/>
                  </a:lnTo>
                  <a:lnTo>
                    <a:pt x="713" y="276"/>
                  </a:lnTo>
                  <a:lnTo>
                    <a:pt x="657" y="178"/>
                  </a:lnTo>
                  <a:lnTo>
                    <a:pt x="599" y="212"/>
                  </a:lnTo>
                  <a:lnTo>
                    <a:pt x="599" y="212"/>
                  </a:lnTo>
                  <a:lnTo>
                    <a:pt x="595" y="214"/>
                  </a:lnTo>
                  <a:lnTo>
                    <a:pt x="591" y="216"/>
                  </a:lnTo>
                  <a:lnTo>
                    <a:pt x="586" y="216"/>
                  </a:lnTo>
                  <a:lnTo>
                    <a:pt x="582" y="216"/>
                  </a:lnTo>
                  <a:lnTo>
                    <a:pt x="578" y="216"/>
                  </a:lnTo>
                  <a:lnTo>
                    <a:pt x="574" y="214"/>
                  </a:lnTo>
                  <a:lnTo>
                    <a:pt x="570" y="212"/>
                  </a:lnTo>
                  <a:lnTo>
                    <a:pt x="566" y="209"/>
                  </a:lnTo>
                  <a:lnTo>
                    <a:pt x="566" y="209"/>
                  </a:lnTo>
                  <a:lnTo>
                    <a:pt x="558" y="202"/>
                  </a:lnTo>
                  <a:lnTo>
                    <a:pt x="549" y="195"/>
                  </a:lnTo>
                  <a:lnTo>
                    <a:pt x="526" y="181"/>
                  </a:lnTo>
                  <a:lnTo>
                    <a:pt x="500" y="167"/>
                  </a:lnTo>
                  <a:lnTo>
                    <a:pt x="471" y="153"/>
                  </a:lnTo>
                  <a:lnTo>
                    <a:pt x="471" y="153"/>
                  </a:lnTo>
                  <a:lnTo>
                    <a:pt x="467" y="151"/>
                  </a:lnTo>
                  <a:lnTo>
                    <a:pt x="464" y="149"/>
                  </a:lnTo>
                  <a:lnTo>
                    <a:pt x="458" y="143"/>
                  </a:lnTo>
                  <a:lnTo>
                    <a:pt x="455" y="135"/>
                  </a:lnTo>
                  <a:lnTo>
                    <a:pt x="454" y="131"/>
                  </a:lnTo>
                  <a:lnTo>
                    <a:pt x="454" y="126"/>
                  </a:lnTo>
                  <a:lnTo>
                    <a:pt x="454" y="57"/>
                  </a:lnTo>
                  <a:lnTo>
                    <a:pt x="340" y="57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39" y="132"/>
                  </a:lnTo>
                  <a:lnTo>
                    <a:pt x="338" y="137"/>
                  </a:lnTo>
                  <a:lnTo>
                    <a:pt x="336" y="141"/>
                  </a:lnTo>
                  <a:lnTo>
                    <a:pt x="334" y="145"/>
                  </a:lnTo>
                  <a:lnTo>
                    <a:pt x="330" y="148"/>
                  </a:lnTo>
                  <a:lnTo>
                    <a:pt x="327" y="151"/>
                  </a:lnTo>
                  <a:lnTo>
                    <a:pt x="322" y="153"/>
                  </a:lnTo>
                  <a:lnTo>
                    <a:pt x="318" y="155"/>
                  </a:lnTo>
                  <a:lnTo>
                    <a:pt x="318" y="155"/>
                  </a:lnTo>
                  <a:lnTo>
                    <a:pt x="301" y="159"/>
                  </a:lnTo>
                  <a:lnTo>
                    <a:pt x="287" y="164"/>
                  </a:lnTo>
                  <a:lnTo>
                    <a:pt x="274" y="169"/>
                  </a:lnTo>
                  <a:lnTo>
                    <a:pt x="263" y="176"/>
                  </a:lnTo>
                  <a:lnTo>
                    <a:pt x="253" y="183"/>
                  </a:lnTo>
                  <a:lnTo>
                    <a:pt x="243" y="190"/>
                  </a:lnTo>
                  <a:lnTo>
                    <a:pt x="222" y="208"/>
                  </a:lnTo>
                  <a:lnTo>
                    <a:pt x="222" y="208"/>
                  </a:lnTo>
                  <a:lnTo>
                    <a:pt x="219" y="211"/>
                  </a:lnTo>
                  <a:lnTo>
                    <a:pt x="215" y="213"/>
                  </a:lnTo>
                  <a:lnTo>
                    <a:pt x="210" y="215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7" y="216"/>
                  </a:lnTo>
                  <a:lnTo>
                    <a:pt x="192" y="215"/>
                  </a:lnTo>
                  <a:lnTo>
                    <a:pt x="188" y="213"/>
                  </a:lnTo>
                  <a:lnTo>
                    <a:pt x="125" y="178"/>
                  </a:lnTo>
                  <a:lnTo>
                    <a:pt x="68" y="276"/>
                  </a:lnTo>
                  <a:lnTo>
                    <a:pt x="128" y="311"/>
                  </a:lnTo>
                  <a:lnTo>
                    <a:pt x="128" y="311"/>
                  </a:lnTo>
                  <a:lnTo>
                    <a:pt x="131" y="313"/>
                  </a:lnTo>
                  <a:lnTo>
                    <a:pt x="135" y="316"/>
                  </a:lnTo>
                  <a:lnTo>
                    <a:pt x="137" y="320"/>
                  </a:lnTo>
                  <a:lnTo>
                    <a:pt x="139" y="324"/>
                  </a:lnTo>
                  <a:lnTo>
                    <a:pt x="141" y="329"/>
                  </a:lnTo>
                  <a:lnTo>
                    <a:pt x="143" y="333"/>
                  </a:lnTo>
                  <a:lnTo>
                    <a:pt x="143" y="338"/>
                  </a:lnTo>
                  <a:lnTo>
                    <a:pt x="141" y="342"/>
                  </a:lnTo>
                  <a:lnTo>
                    <a:pt x="141" y="342"/>
                  </a:lnTo>
                  <a:lnTo>
                    <a:pt x="138" y="356"/>
                  </a:lnTo>
                  <a:lnTo>
                    <a:pt x="136" y="370"/>
                  </a:lnTo>
                  <a:lnTo>
                    <a:pt x="135" y="383"/>
                  </a:lnTo>
                  <a:lnTo>
                    <a:pt x="135" y="397"/>
                  </a:lnTo>
                  <a:lnTo>
                    <a:pt x="135" y="411"/>
                  </a:lnTo>
                  <a:lnTo>
                    <a:pt x="136" y="425"/>
                  </a:lnTo>
                  <a:lnTo>
                    <a:pt x="138" y="439"/>
                  </a:lnTo>
                  <a:lnTo>
                    <a:pt x="141" y="453"/>
                  </a:lnTo>
                  <a:lnTo>
                    <a:pt x="141" y="453"/>
                  </a:lnTo>
                  <a:lnTo>
                    <a:pt x="141" y="457"/>
                  </a:lnTo>
                  <a:lnTo>
                    <a:pt x="141" y="462"/>
                  </a:lnTo>
                  <a:lnTo>
                    <a:pt x="141" y="466"/>
                  </a:lnTo>
                  <a:lnTo>
                    <a:pt x="139" y="470"/>
                  </a:lnTo>
                  <a:lnTo>
                    <a:pt x="137" y="474"/>
                  </a:lnTo>
                  <a:lnTo>
                    <a:pt x="134" y="478"/>
                  </a:lnTo>
                  <a:lnTo>
                    <a:pt x="131" y="481"/>
                  </a:lnTo>
                  <a:lnTo>
                    <a:pt x="127" y="483"/>
                  </a:lnTo>
                  <a:lnTo>
                    <a:pt x="67" y="518"/>
                  </a:lnTo>
                  <a:lnTo>
                    <a:pt x="124" y="616"/>
                  </a:lnTo>
                  <a:lnTo>
                    <a:pt x="188" y="581"/>
                  </a:lnTo>
                  <a:lnTo>
                    <a:pt x="188" y="581"/>
                  </a:lnTo>
                  <a:lnTo>
                    <a:pt x="192" y="579"/>
                  </a:lnTo>
                  <a:lnTo>
                    <a:pt x="197" y="578"/>
                  </a:lnTo>
                  <a:lnTo>
                    <a:pt x="201" y="578"/>
                  </a:lnTo>
                  <a:lnTo>
                    <a:pt x="205" y="578"/>
                  </a:lnTo>
                  <a:lnTo>
                    <a:pt x="210" y="579"/>
                  </a:lnTo>
                  <a:lnTo>
                    <a:pt x="214" y="580"/>
                  </a:lnTo>
                  <a:lnTo>
                    <a:pt x="217" y="582"/>
                  </a:lnTo>
                  <a:lnTo>
                    <a:pt x="221" y="585"/>
                  </a:lnTo>
                  <a:lnTo>
                    <a:pt x="221" y="585"/>
                  </a:lnTo>
                  <a:lnTo>
                    <a:pt x="243" y="603"/>
                  </a:lnTo>
                  <a:lnTo>
                    <a:pt x="252" y="611"/>
                  </a:lnTo>
                  <a:lnTo>
                    <a:pt x="263" y="618"/>
                  </a:lnTo>
                  <a:lnTo>
                    <a:pt x="274" y="626"/>
                  </a:lnTo>
                  <a:lnTo>
                    <a:pt x="287" y="631"/>
                  </a:lnTo>
                  <a:lnTo>
                    <a:pt x="301" y="636"/>
                  </a:lnTo>
                  <a:lnTo>
                    <a:pt x="318" y="640"/>
                  </a:lnTo>
                  <a:lnTo>
                    <a:pt x="318" y="640"/>
                  </a:lnTo>
                  <a:lnTo>
                    <a:pt x="322" y="642"/>
                  </a:lnTo>
                  <a:lnTo>
                    <a:pt x="327" y="644"/>
                  </a:lnTo>
                  <a:lnTo>
                    <a:pt x="330" y="647"/>
                  </a:lnTo>
                  <a:lnTo>
                    <a:pt x="333" y="650"/>
                  </a:lnTo>
                  <a:lnTo>
                    <a:pt x="336" y="654"/>
                  </a:lnTo>
                  <a:lnTo>
                    <a:pt x="338" y="658"/>
                  </a:lnTo>
                  <a:lnTo>
                    <a:pt x="339" y="663"/>
                  </a:lnTo>
                  <a:lnTo>
                    <a:pt x="340" y="668"/>
                  </a:lnTo>
                  <a:lnTo>
                    <a:pt x="340" y="738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1ec0abd8fdb_0_5"/>
            <p:cNvSpPr/>
            <p:nvPr/>
          </p:nvSpPr>
          <p:spPr>
            <a:xfrm>
              <a:off x="3516313" y="4089401"/>
              <a:ext cx="74613" cy="74613"/>
            </a:xfrm>
            <a:custGeom>
              <a:rect b="b" l="l" r="r" t="t"/>
              <a:pathLst>
                <a:path extrusionOk="0" h="283" w="282">
                  <a:moveTo>
                    <a:pt x="141" y="283"/>
                  </a:moveTo>
                  <a:lnTo>
                    <a:pt x="141" y="283"/>
                  </a:lnTo>
                  <a:lnTo>
                    <a:pt x="127" y="283"/>
                  </a:lnTo>
                  <a:lnTo>
                    <a:pt x="113" y="280"/>
                  </a:lnTo>
                  <a:lnTo>
                    <a:pt x="99" y="277"/>
                  </a:lnTo>
                  <a:lnTo>
                    <a:pt x="86" y="272"/>
                  </a:lnTo>
                  <a:lnTo>
                    <a:pt x="73" y="265"/>
                  </a:lnTo>
                  <a:lnTo>
                    <a:pt x="62" y="258"/>
                  </a:lnTo>
                  <a:lnTo>
                    <a:pt x="51" y="250"/>
                  </a:lnTo>
                  <a:lnTo>
                    <a:pt x="41" y="241"/>
                  </a:lnTo>
                  <a:lnTo>
                    <a:pt x="32" y="231"/>
                  </a:lnTo>
                  <a:lnTo>
                    <a:pt x="24" y="220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0"/>
                  </a:lnTo>
                  <a:lnTo>
                    <a:pt x="1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99"/>
                  </a:lnTo>
                  <a:lnTo>
                    <a:pt x="11" y="86"/>
                  </a:lnTo>
                  <a:lnTo>
                    <a:pt x="17" y="74"/>
                  </a:lnTo>
                  <a:lnTo>
                    <a:pt x="24" y="62"/>
                  </a:lnTo>
                  <a:lnTo>
                    <a:pt x="32" y="51"/>
                  </a:lnTo>
                  <a:lnTo>
                    <a:pt x="41" y="41"/>
                  </a:lnTo>
                  <a:lnTo>
                    <a:pt x="51" y="32"/>
                  </a:lnTo>
                  <a:lnTo>
                    <a:pt x="62" y="24"/>
                  </a:lnTo>
                  <a:lnTo>
                    <a:pt x="73" y="17"/>
                  </a:lnTo>
                  <a:lnTo>
                    <a:pt x="86" y="11"/>
                  </a:lnTo>
                  <a:lnTo>
                    <a:pt x="99" y="6"/>
                  </a:lnTo>
                  <a:lnTo>
                    <a:pt x="113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55" y="0"/>
                  </a:lnTo>
                  <a:lnTo>
                    <a:pt x="169" y="3"/>
                  </a:lnTo>
                  <a:lnTo>
                    <a:pt x="183" y="6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0" y="24"/>
                  </a:lnTo>
                  <a:lnTo>
                    <a:pt x="231" y="32"/>
                  </a:lnTo>
                  <a:lnTo>
                    <a:pt x="241" y="41"/>
                  </a:lnTo>
                  <a:lnTo>
                    <a:pt x="250" y="51"/>
                  </a:lnTo>
                  <a:lnTo>
                    <a:pt x="258" y="62"/>
                  </a:lnTo>
                  <a:lnTo>
                    <a:pt x="265" y="74"/>
                  </a:lnTo>
                  <a:lnTo>
                    <a:pt x="271" y="86"/>
                  </a:lnTo>
                  <a:lnTo>
                    <a:pt x="276" y="99"/>
                  </a:lnTo>
                  <a:lnTo>
                    <a:pt x="280" y="113"/>
                  </a:lnTo>
                  <a:lnTo>
                    <a:pt x="282" y="127"/>
                  </a:lnTo>
                  <a:lnTo>
                    <a:pt x="282" y="141"/>
                  </a:lnTo>
                  <a:lnTo>
                    <a:pt x="282" y="141"/>
                  </a:lnTo>
                  <a:lnTo>
                    <a:pt x="282" y="155"/>
                  </a:lnTo>
                  <a:lnTo>
                    <a:pt x="280" y="170"/>
                  </a:lnTo>
                  <a:lnTo>
                    <a:pt x="276" y="184"/>
                  </a:lnTo>
                  <a:lnTo>
                    <a:pt x="271" y="197"/>
                  </a:lnTo>
                  <a:lnTo>
                    <a:pt x="265" y="209"/>
                  </a:lnTo>
                  <a:lnTo>
                    <a:pt x="258" y="220"/>
                  </a:lnTo>
                  <a:lnTo>
                    <a:pt x="250" y="231"/>
                  </a:lnTo>
                  <a:lnTo>
                    <a:pt x="241" y="241"/>
                  </a:lnTo>
                  <a:lnTo>
                    <a:pt x="231" y="250"/>
                  </a:lnTo>
                  <a:lnTo>
                    <a:pt x="220" y="258"/>
                  </a:lnTo>
                  <a:lnTo>
                    <a:pt x="209" y="265"/>
                  </a:lnTo>
                  <a:lnTo>
                    <a:pt x="197" y="272"/>
                  </a:lnTo>
                  <a:lnTo>
                    <a:pt x="183" y="277"/>
                  </a:lnTo>
                  <a:lnTo>
                    <a:pt x="169" y="280"/>
                  </a:lnTo>
                  <a:lnTo>
                    <a:pt x="155" y="283"/>
                  </a:lnTo>
                  <a:lnTo>
                    <a:pt x="141" y="283"/>
                  </a:lnTo>
                  <a:lnTo>
                    <a:pt x="141" y="283"/>
                  </a:lnTo>
                  <a:close/>
                  <a:moveTo>
                    <a:pt x="141" y="56"/>
                  </a:moveTo>
                  <a:lnTo>
                    <a:pt x="141" y="56"/>
                  </a:lnTo>
                  <a:lnTo>
                    <a:pt x="133" y="56"/>
                  </a:lnTo>
                  <a:lnTo>
                    <a:pt x="124" y="58"/>
                  </a:lnTo>
                  <a:lnTo>
                    <a:pt x="116" y="60"/>
                  </a:lnTo>
                  <a:lnTo>
                    <a:pt x="108" y="62"/>
                  </a:lnTo>
                  <a:lnTo>
                    <a:pt x="101" y="66"/>
                  </a:lnTo>
                  <a:lnTo>
                    <a:pt x="93" y="71"/>
                  </a:lnTo>
                  <a:lnTo>
                    <a:pt x="87" y="76"/>
                  </a:lnTo>
                  <a:lnTo>
                    <a:pt x="81" y="82"/>
                  </a:lnTo>
                  <a:lnTo>
                    <a:pt x="75" y="87"/>
                  </a:lnTo>
                  <a:lnTo>
                    <a:pt x="70" y="94"/>
                  </a:lnTo>
                  <a:lnTo>
                    <a:pt x="66" y="101"/>
                  </a:lnTo>
                  <a:lnTo>
                    <a:pt x="63" y="108"/>
                  </a:lnTo>
                  <a:lnTo>
                    <a:pt x="60" y="116"/>
                  </a:lnTo>
                  <a:lnTo>
                    <a:pt x="58" y="124"/>
                  </a:lnTo>
                  <a:lnTo>
                    <a:pt x="56" y="132"/>
                  </a:lnTo>
                  <a:lnTo>
                    <a:pt x="56" y="141"/>
                  </a:lnTo>
                  <a:lnTo>
                    <a:pt x="56" y="141"/>
                  </a:lnTo>
                  <a:lnTo>
                    <a:pt x="56" y="150"/>
                  </a:lnTo>
                  <a:lnTo>
                    <a:pt x="58" y="158"/>
                  </a:lnTo>
                  <a:lnTo>
                    <a:pt x="60" y="166"/>
                  </a:lnTo>
                  <a:lnTo>
                    <a:pt x="63" y="175"/>
                  </a:lnTo>
                  <a:lnTo>
                    <a:pt x="66" y="182"/>
                  </a:lnTo>
                  <a:lnTo>
                    <a:pt x="70" y="189"/>
                  </a:lnTo>
                  <a:lnTo>
                    <a:pt x="75" y="196"/>
                  </a:lnTo>
                  <a:lnTo>
                    <a:pt x="81" y="201"/>
                  </a:lnTo>
                  <a:lnTo>
                    <a:pt x="87" y="207"/>
                  </a:lnTo>
                  <a:lnTo>
                    <a:pt x="93" y="212"/>
                  </a:lnTo>
                  <a:lnTo>
                    <a:pt x="101" y="216"/>
                  </a:lnTo>
                  <a:lnTo>
                    <a:pt x="108" y="220"/>
                  </a:lnTo>
                  <a:lnTo>
                    <a:pt x="116" y="222"/>
                  </a:lnTo>
                  <a:lnTo>
                    <a:pt x="124" y="224"/>
                  </a:lnTo>
                  <a:lnTo>
                    <a:pt x="133" y="226"/>
                  </a:lnTo>
                  <a:lnTo>
                    <a:pt x="141" y="226"/>
                  </a:lnTo>
                  <a:lnTo>
                    <a:pt x="141" y="226"/>
                  </a:lnTo>
                  <a:lnTo>
                    <a:pt x="150" y="226"/>
                  </a:lnTo>
                  <a:lnTo>
                    <a:pt x="158" y="224"/>
                  </a:lnTo>
                  <a:lnTo>
                    <a:pt x="166" y="222"/>
                  </a:lnTo>
                  <a:lnTo>
                    <a:pt x="174" y="220"/>
                  </a:lnTo>
                  <a:lnTo>
                    <a:pt x="181" y="216"/>
                  </a:lnTo>
                  <a:lnTo>
                    <a:pt x="188" y="212"/>
                  </a:lnTo>
                  <a:lnTo>
                    <a:pt x="196" y="207"/>
                  </a:lnTo>
                  <a:lnTo>
                    <a:pt x="202" y="201"/>
                  </a:lnTo>
                  <a:lnTo>
                    <a:pt x="207" y="196"/>
                  </a:lnTo>
                  <a:lnTo>
                    <a:pt x="212" y="189"/>
                  </a:lnTo>
                  <a:lnTo>
                    <a:pt x="216" y="182"/>
                  </a:lnTo>
                  <a:lnTo>
                    <a:pt x="220" y="175"/>
                  </a:lnTo>
                  <a:lnTo>
                    <a:pt x="222" y="166"/>
                  </a:lnTo>
                  <a:lnTo>
                    <a:pt x="225" y="158"/>
                  </a:lnTo>
                  <a:lnTo>
                    <a:pt x="226" y="150"/>
                  </a:lnTo>
                  <a:lnTo>
                    <a:pt x="226" y="141"/>
                  </a:lnTo>
                  <a:lnTo>
                    <a:pt x="226" y="141"/>
                  </a:lnTo>
                  <a:lnTo>
                    <a:pt x="226" y="132"/>
                  </a:lnTo>
                  <a:lnTo>
                    <a:pt x="225" y="124"/>
                  </a:lnTo>
                  <a:lnTo>
                    <a:pt x="222" y="116"/>
                  </a:lnTo>
                  <a:lnTo>
                    <a:pt x="220" y="108"/>
                  </a:lnTo>
                  <a:lnTo>
                    <a:pt x="216" y="101"/>
                  </a:lnTo>
                  <a:lnTo>
                    <a:pt x="212" y="94"/>
                  </a:lnTo>
                  <a:lnTo>
                    <a:pt x="207" y="87"/>
                  </a:lnTo>
                  <a:lnTo>
                    <a:pt x="202" y="82"/>
                  </a:lnTo>
                  <a:lnTo>
                    <a:pt x="196" y="76"/>
                  </a:lnTo>
                  <a:lnTo>
                    <a:pt x="188" y="71"/>
                  </a:lnTo>
                  <a:lnTo>
                    <a:pt x="181" y="66"/>
                  </a:lnTo>
                  <a:lnTo>
                    <a:pt x="174" y="62"/>
                  </a:lnTo>
                  <a:lnTo>
                    <a:pt x="166" y="60"/>
                  </a:lnTo>
                  <a:lnTo>
                    <a:pt x="158" y="58"/>
                  </a:lnTo>
                  <a:lnTo>
                    <a:pt x="150" y="56"/>
                  </a:lnTo>
                  <a:lnTo>
                    <a:pt x="141" y="56"/>
                  </a:lnTo>
                  <a:lnTo>
                    <a:pt x="141" y="56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g1ec0abd8fdb_0_5"/>
          <p:cNvGrpSpPr/>
          <p:nvPr/>
        </p:nvGrpSpPr>
        <p:grpSpPr>
          <a:xfrm>
            <a:off x="5859336" y="3752850"/>
            <a:ext cx="473328" cy="471244"/>
            <a:chOff x="6996113" y="3984625"/>
            <a:chExt cx="360362" cy="358776"/>
          </a:xfrm>
        </p:grpSpPr>
        <p:sp>
          <p:nvSpPr>
            <p:cNvPr id="222" name="Google Shape;222;g1ec0abd8fdb_0_5"/>
            <p:cNvSpPr/>
            <p:nvPr/>
          </p:nvSpPr>
          <p:spPr>
            <a:xfrm>
              <a:off x="6996113" y="4043363"/>
              <a:ext cx="314325" cy="15875"/>
            </a:xfrm>
            <a:custGeom>
              <a:rect b="b" l="l" r="r" t="t"/>
              <a:pathLst>
                <a:path extrusionOk="0" h="65" w="1388">
                  <a:moveTo>
                    <a:pt x="1355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7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3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1355" y="0"/>
                  </a:lnTo>
                  <a:lnTo>
                    <a:pt x="1355" y="0"/>
                  </a:lnTo>
                  <a:lnTo>
                    <a:pt x="1363" y="0"/>
                  </a:lnTo>
                  <a:lnTo>
                    <a:pt x="1369" y="2"/>
                  </a:lnTo>
                  <a:lnTo>
                    <a:pt x="1374" y="5"/>
                  </a:lnTo>
                  <a:lnTo>
                    <a:pt x="1379" y="9"/>
                  </a:lnTo>
                  <a:lnTo>
                    <a:pt x="1383" y="15"/>
                  </a:lnTo>
                  <a:lnTo>
                    <a:pt x="1386" y="20"/>
                  </a:lnTo>
                  <a:lnTo>
                    <a:pt x="1387" y="26"/>
                  </a:lnTo>
                  <a:lnTo>
                    <a:pt x="1388" y="33"/>
                  </a:lnTo>
                  <a:lnTo>
                    <a:pt x="1388" y="33"/>
                  </a:lnTo>
                  <a:lnTo>
                    <a:pt x="1387" y="39"/>
                  </a:lnTo>
                  <a:lnTo>
                    <a:pt x="1386" y="46"/>
                  </a:lnTo>
                  <a:lnTo>
                    <a:pt x="1383" y="51"/>
                  </a:lnTo>
                  <a:lnTo>
                    <a:pt x="1379" y="56"/>
                  </a:lnTo>
                  <a:lnTo>
                    <a:pt x="1374" y="60"/>
                  </a:lnTo>
                  <a:lnTo>
                    <a:pt x="1369" y="63"/>
                  </a:lnTo>
                  <a:lnTo>
                    <a:pt x="1363" y="65"/>
                  </a:lnTo>
                  <a:lnTo>
                    <a:pt x="1355" y="65"/>
                  </a:lnTo>
                  <a:lnTo>
                    <a:pt x="1355" y="65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ec0abd8fdb_0_5"/>
            <p:cNvSpPr/>
            <p:nvPr/>
          </p:nvSpPr>
          <p:spPr>
            <a:xfrm>
              <a:off x="7040563" y="4014788"/>
              <a:ext cx="15875" cy="14288"/>
            </a:xfrm>
            <a:custGeom>
              <a:rect b="b" l="l" r="r" t="t"/>
              <a:pathLst>
                <a:path extrusionOk="0" h="66" w="67">
                  <a:moveTo>
                    <a:pt x="33" y="0"/>
                  </a:moveTo>
                  <a:lnTo>
                    <a:pt x="33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10" y="9"/>
                  </a:lnTo>
                  <a:lnTo>
                    <a:pt x="6" y="14"/>
                  </a:lnTo>
                  <a:lnTo>
                    <a:pt x="2" y="19"/>
                  </a:lnTo>
                  <a:lnTo>
                    <a:pt x="0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6" y="51"/>
                  </a:lnTo>
                  <a:lnTo>
                    <a:pt x="10" y="56"/>
                  </a:lnTo>
                  <a:lnTo>
                    <a:pt x="15" y="60"/>
                  </a:lnTo>
                  <a:lnTo>
                    <a:pt x="20" y="63"/>
                  </a:lnTo>
                  <a:lnTo>
                    <a:pt x="26" y="65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40" y="65"/>
                  </a:lnTo>
                  <a:lnTo>
                    <a:pt x="46" y="63"/>
                  </a:lnTo>
                  <a:lnTo>
                    <a:pt x="52" y="60"/>
                  </a:lnTo>
                  <a:lnTo>
                    <a:pt x="56" y="56"/>
                  </a:lnTo>
                  <a:lnTo>
                    <a:pt x="60" y="51"/>
                  </a:lnTo>
                  <a:lnTo>
                    <a:pt x="63" y="45"/>
                  </a:lnTo>
                  <a:lnTo>
                    <a:pt x="66" y="39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6" y="26"/>
                  </a:lnTo>
                  <a:lnTo>
                    <a:pt x="63" y="19"/>
                  </a:lnTo>
                  <a:lnTo>
                    <a:pt x="60" y="14"/>
                  </a:lnTo>
                  <a:lnTo>
                    <a:pt x="56" y="9"/>
                  </a:lnTo>
                  <a:lnTo>
                    <a:pt x="52" y="5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1ec0abd8fdb_0_5"/>
            <p:cNvSpPr/>
            <p:nvPr/>
          </p:nvSpPr>
          <p:spPr>
            <a:xfrm>
              <a:off x="7070725" y="4014788"/>
              <a:ext cx="14288" cy="14288"/>
            </a:xfrm>
            <a:custGeom>
              <a:rect b="b" l="l" r="r" t="t"/>
              <a:pathLst>
                <a:path extrusionOk="0" h="66" w="65">
                  <a:moveTo>
                    <a:pt x="33" y="0"/>
                  </a:moveTo>
                  <a:lnTo>
                    <a:pt x="33" y="0"/>
                  </a:lnTo>
                  <a:lnTo>
                    <a:pt x="26" y="0"/>
                  </a:lnTo>
                  <a:lnTo>
                    <a:pt x="19" y="2"/>
                  </a:lnTo>
                  <a:lnTo>
                    <a:pt x="14" y="5"/>
                  </a:lnTo>
                  <a:lnTo>
                    <a:pt x="9" y="9"/>
                  </a:lnTo>
                  <a:lnTo>
                    <a:pt x="5" y="14"/>
                  </a:lnTo>
                  <a:lnTo>
                    <a:pt x="2" y="19"/>
                  </a:lnTo>
                  <a:lnTo>
                    <a:pt x="0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9" y="56"/>
                  </a:lnTo>
                  <a:lnTo>
                    <a:pt x="14" y="60"/>
                  </a:lnTo>
                  <a:lnTo>
                    <a:pt x="19" y="63"/>
                  </a:lnTo>
                  <a:lnTo>
                    <a:pt x="26" y="65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9" y="65"/>
                  </a:lnTo>
                  <a:lnTo>
                    <a:pt x="45" y="63"/>
                  </a:lnTo>
                  <a:lnTo>
                    <a:pt x="51" y="60"/>
                  </a:lnTo>
                  <a:lnTo>
                    <a:pt x="56" y="56"/>
                  </a:lnTo>
                  <a:lnTo>
                    <a:pt x="60" y="51"/>
                  </a:lnTo>
                  <a:lnTo>
                    <a:pt x="63" y="45"/>
                  </a:lnTo>
                  <a:lnTo>
                    <a:pt x="65" y="39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26"/>
                  </a:lnTo>
                  <a:lnTo>
                    <a:pt x="63" y="19"/>
                  </a:lnTo>
                  <a:lnTo>
                    <a:pt x="60" y="14"/>
                  </a:lnTo>
                  <a:lnTo>
                    <a:pt x="56" y="9"/>
                  </a:lnTo>
                  <a:lnTo>
                    <a:pt x="51" y="5"/>
                  </a:lnTo>
                  <a:lnTo>
                    <a:pt x="45" y="2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1ec0abd8fdb_0_5"/>
            <p:cNvSpPr/>
            <p:nvPr/>
          </p:nvSpPr>
          <p:spPr>
            <a:xfrm>
              <a:off x="7100888" y="4014788"/>
              <a:ext cx="14288" cy="14288"/>
            </a:xfrm>
            <a:custGeom>
              <a:rect b="b" l="l" r="r" t="t"/>
              <a:pathLst>
                <a:path extrusionOk="0" h="66" w="66">
                  <a:moveTo>
                    <a:pt x="33" y="0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6" y="14"/>
                  </a:lnTo>
                  <a:lnTo>
                    <a:pt x="3" y="19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39"/>
                  </a:lnTo>
                  <a:lnTo>
                    <a:pt x="3" y="45"/>
                  </a:lnTo>
                  <a:lnTo>
                    <a:pt x="6" y="51"/>
                  </a:lnTo>
                  <a:lnTo>
                    <a:pt x="11" y="56"/>
                  </a:lnTo>
                  <a:lnTo>
                    <a:pt x="15" y="60"/>
                  </a:lnTo>
                  <a:lnTo>
                    <a:pt x="21" y="63"/>
                  </a:lnTo>
                  <a:lnTo>
                    <a:pt x="27" y="65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41" y="65"/>
                  </a:lnTo>
                  <a:lnTo>
                    <a:pt x="47" y="63"/>
                  </a:lnTo>
                  <a:lnTo>
                    <a:pt x="52" y="60"/>
                  </a:lnTo>
                  <a:lnTo>
                    <a:pt x="57" y="56"/>
                  </a:lnTo>
                  <a:lnTo>
                    <a:pt x="61" y="51"/>
                  </a:lnTo>
                  <a:lnTo>
                    <a:pt x="64" y="45"/>
                  </a:lnTo>
                  <a:lnTo>
                    <a:pt x="66" y="39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6" y="26"/>
                  </a:lnTo>
                  <a:lnTo>
                    <a:pt x="64" y="19"/>
                  </a:lnTo>
                  <a:lnTo>
                    <a:pt x="61" y="14"/>
                  </a:lnTo>
                  <a:lnTo>
                    <a:pt x="57" y="9"/>
                  </a:lnTo>
                  <a:lnTo>
                    <a:pt x="52" y="5"/>
                  </a:lnTo>
                  <a:lnTo>
                    <a:pt x="47" y="2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1ec0abd8fdb_0_5"/>
            <p:cNvSpPr/>
            <p:nvPr/>
          </p:nvSpPr>
          <p:spPr>
            <a:xfrm>
              <a:off x="6996113" y="3984625"/>
              <a:ext cx="314325" cy="254000"/>
            </a:xfrm>
            <a:custGeom>
              <a:rect b="b" l="l" r="r" t="t"/>
              <a:pathLst>
                <a:path extrusionOk="0" h="1124" w="1388">
                  <a:moveTo>
                    <a:pt x="628" y="1124"/>
                  </a:moveTo>
                  <a:lnTo>
                    <a:pt x="165" y="1124"/>
                  </a:lnTo>
                  <a:lnTo>
                    <a:pt x="165" y="1124"/>
                  </a:lnTo>
                  <a:lnTo>
                    <a:pt x="149" y="1124"/>
                  </a:lnTo>
                  <a:lnTo>
                    <a:pt x="132" y="1121"/>
                  </a:lnTo>
                  <a:lnTo>
                    <a:pt x="116" y="1117"/>
                  </a:lnTo>
                  <a:lnTo>
                    <a:pt x="101" y="1112"/>
                  </a:lnTo>
                  <a:lnTo>
                    <a:pt x="87" y="1104"/>
                  </a:lnTo>
                  <a:lnTo>
                    <a:pt x="73" y="1096"/>
                  </a:lnTo>
                  <a:lnTo>
                    <a:pt x="60" y="1087"/>
                  </a:lnTo>
                  <a:lnTo>
                    <a:pt x="48" y="1075"/>
                  </a:lnTo>
                  <a:lnTo>
                    <a:pt x="38" y="1064"/>
                  </a:lnTo>
                  <a:lnTo>
                    <a:pt x="28" y="1052"/>
                  </a:lnTo>
                  <a:lnTo>
                    <a:pt x="19" y="1038"/>
                  </a:lnTo>
                  <a:lnTo>
                    <a:pt x="13" y="1024"/>
                  </a:lnTo>
                  <a:lnTo>
                    <a:pt x="7" y="1008"/>
                  </a:lnTo>
                  <a:lnTo>
                    <a:pt x="3" y="993"/>
                  </a:lnTo>
                  <a:lnTo>
                    <a:pt x="1" y="976"/>
                  </a:lnTo>
                  <a:lnTo>
                    <a:pt x="0" y="960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" y="148"/>
                  </a:lnTo>
                  <a:lnTo>
                    <a:pt x="3" y="133"/>
                  </a:lnTo>
                  <a:lnTo>
                    <a:pt x="7" y="116"/>
                  </a:lnTo>
                  <a:lnTo>
                    <a:pt x="13" y="102"/>
                  </a:lnTo>
                  <a:lnTo>
                    <a:pt x="19" y="87"/>
                  </a:lnTo>
                  <a:lnTo>
                    <a:pt x="28" y="73"/>
                  </a:lnTo>
                  <a:lnTo>
                    <a:pt x="38" y="60"/>
                  </a:lnTo>
                  <a:lnTo>
                    <a:pt x="48" y="49"/>
                  </a:lnTo>
                  <a:lnTo>
                    <a:pt x="60" y="37"/>
                  </a:lnTo>
                  <a:lnTo>
                    <a:pt x="73" y="28"/>
                  </a:lnTo>
                  <a:lnTo>
                    <a:pt x="87" y="20"/>
                  </a:lnTo>
                  <a:lnTo>
                    <a:pt x="101" y="14"/>
                  </a:lnTo>
                  <a:lnTo>
                    <a:pt x="116" y="7"/>
                  </a:lnTo>
                  <a:lnTo>
                    <a:pt x="132" y="3"/>
                  </a:lnTo>
                  <a:lnTo>
                    <a:pt x="149" y="1"/>
                  </a:lnTo>
                  <a:lnTo>
                    <a:pt x="165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40" y="1"/>
                  </a:lnTo>
                  <a:lnTo>
                    <a:pt x="1256" y="3"/>
                  </a:lnTo>
                  <a:lnTo>
                    <a:pt x="1273" y="7"/>
                  </a:lnTo>
                  <a:lnTo>
                    <a:pt x="1287" y="14"/>
                  </a:lnTo>
                  <a:lnTo>
                    <a:pt x="1302" y="20"/>
                  </a:lnTo>
                  <a:lnTo>
                    <a:pt x="1316" y="28"/>
                  </a:lnTo>
                  <a:lnTo>
                    <a:pt x="1328" y="37"/>
                  </a:lnTo>
                  <a:lnTo>
                    <a:pt x="1340" y="49"/>
                  </a:lnTo>
                  <a:lnTo>
                    <a:pt x="1351" y="60"/>
                  </a:lnTo>
                  <a:lnTo>
                    <a:pt x="1361" y="73"/>
                  </a:lnTo>
                  <a:lnTo>
                    <a:pt x="1369" y="87"/>
                  </a:lnTo>
                  <a:lnTo>
                    <a:pt x="1375" y="102"/>
                  </a:lnTo>
                  <a:lnTo>
                    <a:pt x="1381" y="116"/>
                  </a:lnTo>
                  <a:lnTo>
                    <a:pt x="1385" y="133"/>
                  </a:lnTo>
                  <a:lnTo>
                    <a:pt x="1387" y="148"/>
                  </a:lnTo>
                  <a:lnTo>
                    <a:pt x="1388" y="166"/>
                  </a:lnTo>
                  <a:lnTo>
                    <a:pt x="1388" y="695"/>
                  </a:lnTo>
                  <a:lnTo>
                    <a:pt x="1388" y="695"/>
                  </a:lnTo>
                  <a:lnTo>
                    <a:pt x="1387" y="701"/>
                  </a:lnTo>
                  <a:lnTo>
                    <a:pt x="1386" y="707"/>
                  </a:lnTo>
                  <a:lnTo>
                    <a:pt x="1383" y="713"/>
                  </a:lnTo>
                  <a:lnTo>
                    <a:pt x="1379" y="718"/>
                  </a:lnTo>
                  <a:lnTo>
                    <a:pt x="1374" y="722"/>
                  </a:lnTo>
                  <a:lnTo>
                    <a:pt x="1369" y="725"/>
                  </a:lnTo>
                  <a:lnTo>
                    <a:pt x="1363" y="727"/>
                  </a:lnTo>
                  <a:lnTo>
                    <a:pt x="1355" y="728"/>
                  </a:lnTo>
                  <a:lnTo>
                    <a:pt x="1355" y="728"/>
                  </a:lnTo>
                  <a:lnTo>
                    <a:pt x="1349" y="727"/>
                  </a:lnTo>
                  <a:lnTo>
                    <a:pt x="1343" y="725"/>
                  </a:lnTo>
                  <a:lnTo>
                    <a:pt x="1337" y="722"/>
                  </a:lnTo>
                  <a:lnTo>
                    <a:pt x="1332" y="718"/>
                  </a:lnTo>
                  <a:lnTo>
                    <a:pt x="1328" y="713"/>
                  </a:lnTo>
                  <a:lnTo>
                    <a:pt x="1325" y="707"/>
                  </a:lnTo>
                  <a:lnTo>
                    <a:pt x="1323" y="701"/>
                  </a:lnTo>
                  <a:lnTo>
                    <a:pt x="1322" y="695"/>
                  </a:lnTo>
                  <a:lnTo>
                    <a:pt x="1322" y="166"/>
                  </a:lnTo>
                  <a:lnTo>
                    <a:pt x="1322" y="166"/>
                  </a:lnTo>
                  <a:lnTo>
                    <a:pt x="1322" y="155"/>
                  </a:lnTo>
                  <a:lnTo>
                    <a:pt x="1320" y="145"/>
                  </a:lnTo>
                  <a:lnTo>
                    <a:pt x="1318" y="136"/>
                  </a:lnTo>
                  <a:lnTo>
                    <a:pt x="1315" y="126"/>
                  </a:lnTo>
                  <a:lnTo>
                    <a:pt x="1311" y="118"/>
                  </a:lnTo>
                  <a:lnTo>
                    <a:pt x="1306" y="110"/>
                  </a:lnTo>
                  <a:lnTo>
                    <a:pt x="1299" y="103"/>
                  </a:lnTo>
                  <a:lnTo>
                    <a:pt x="1293" y="95"/>
                  </a:lnTo>
                  <a:lnTo>
                    <a:pt x="1286" y="89"/>
                  </a:lnTo>
                  <a:lnTo>
                    <a:pt x="1279" y="83"/>
                  </a:lnTo>
                  <a:lnTo>
                    <a:pt x="1270" y="78"/>
                  </a:lnTo>
                  <a:lnTo>
                    <a:pt x="1262" y="74"/>
                  </a:lnTo>
                  <a:lnTo>
                    <a:pt x="1253" y="71"/>
                  </a:lnTo>
                  <a:lnTo>
                    <a:pt x="1244" y="68"/>
                  </a:lnTo>
                  <a:lnTo>
                    <a:pt x="1233" y="66"/>
                  </a:lnTo>
                  <a:lnTo>
                    <a:pt x="1223" y="66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55" y="66"/>
                  </a:lnTo>
                  <a:lnTo>
                    <a:pt x="146" y="68"/>
                  </a:lnTo>
                  <a:lnTo>
                    <a:pt x="135" y="71"/>
                  </a:lnTo>
                  <a:lnTo>
                    <a:pt x="127" y="74"/>
                  </a:lnTo>
                  <a:lnTo>
                    <a:pt x="118" y="78"/>
                  </a:lnTo>
                  <a:lnTo>
                    <a:pt x="109" y="83"/>
                  </a:lnTo>
                  <a:lnTo>
                    <a:pt x="102" y="89"/>
                  </a:lnTo>
                  <a:lnTo>
                    <a:pt x="95" y="95"/>
                  </a:lnTo>
                  <a:lnTo>
                    <a:pt x="89" y="103"/>
                  </a:lnTo>
                  <a:lnTo>
                    <a:pt x="82" y="110"/>
                  </a:lnTo>
                  <a:lnTo>
                    <a:pt x="78" y="118"/>
                  </a:lnTo>
                  <a:lnTo>
                    <a:pt x="74" y="126"/>
                  </a:lnTo>
                  <a:lnTo>
                    <a:pt x="70" y="136"/>
                  </a:lnTo>
                  <a:lnTo>
                    <a:pt x="68" y="145"/>
                  </a:lnTo>
                  <a:lnTo>
                    <a:pt x="66" y="155"/>
                  </a:lnTo>
                  <a:lnTo>
                    <a:pt x="66" y="166"/>
                  </a:lnTo>
                  <a:lnTo>
                    <a:pt x="66" y="960"/>
                  </a:lnTo>
                  <a:lnTo>
                    <a:pt x="66" y="960"/>
                  </a:lnTo>
                  <a:lnTo>
                    <a:pt x="66" y="969"/>
                  </a:lnTo>
                  <a:lnTo>
                    <a:pt x="68" y="979"/>
                  </a:lnTo>
                  <a:lnTo>
                    <a:pt x="70" y="989"/>
                  </a:lnTo>
                  <a:lnTo>
                    <a:pt x="74" y="998"/>
                  </a:lnTo>
                  <a:lnTo>
                    <a:pt x="78" y="1006"/>
                  </a:lnTo>
                  <a:lnTo>
                    <a:pt x="82" y="1014"/>
                  </a:lnTo>
                  <a:lnTo>
                    <a:pt x="89" y="1023"/>
                  </a:lnTo>
                  <a:lnTo>
                    <a:pt x="95" y="1029"/>
                  </a:lnTo>
                  <a:lnTo>
                    <a:pt x="102" y="1036"/>
                  </a:lnTo>
                  <a:lnTo>
                    <a:pt x="109" y="1041"/>
                  </a:lnTo>
                  <a:lnTo>
                    <a:pt x="118" y="1047"/>
                  </a:lnTo>
                  <a:lnTo>
                    <a:pt x="127" y="1051"/>
                  </a:lnTo>
                  <a:lnTo>
                    <a:pt x="135" y="1054"/>
                  </a:lnTo>
                  <a:lnTo>
                    <a:pt x="146" y="1056"/>
                  </a:lnTo>
                  <a:lnTo>
                    <a:pt x="155" y="1058"/>
                  </a:lnTo>
                  <a:lnTo>
                    <a:pt x="165" y="1058"/>
                  </a:lnTo>
                  <a:lnTo>
                    <a:pt x="628" y="1058"/>
                  </a:lnTo>
                  <a:lnTo>
                    <a:pt x="628" y="1058"/>
                  </a:lnTo>
                  <a:lnTo>
                    <a:pt x="635" y="1059"/>
                  </a:lnTo>
                  <a:lnTo>
                    <a:pt x="641" y="1061"/>
                  </a:lnTo>
                  <a:lnTo>
                    <a:pt x="646" y="1064"/>
                  </a:lnTo>
                  <a:lnTo>
                    <a:pt x="652" y="1068"/>
                  </a:lnTo>
                  <a:lnTo>
                    <a:pt x="656" y="1073"/>
                  </a:lnTo>
                  <a:lnTo>
                    <a:pt x="659" y="1079"/>
                  </a:lnTo>
                  <a:lnTo>
                    <a:pt x="660" y="1085"/>
                  </a:lnTo>
                  <a:lnTo>
                    <a:pt x="661" y="1091"/>
                  </a:lnTo>
                  <a:lnTo>
                    <a:pt x="661" y="1091"/>
                  </a:lnTo>
                  <a:lnTo>
                    <a:pt x="660" y="1098"/>
                  </a:lnTo>
                  <a:lnTo>
                    <a:pt x="659" y="1104"/>
                  </a:lnTo>
                  <a:lnTo>
                    <a:pt x="656" y="1110"/>
                  </a:lnTo>
                  <a:lnTo>
                    <a:pt x="652" y="1115"/>
                  </a:lnTo>
                  <a:lnTo>
                    <a:pt x="646" y="1119"/>
                  </a:lnTo>
                  <a:lnTo>
                    <a:pt x="641" y="1122"/>
                  </a:lnTo>
                  <a:lnTo>
                    <a:pt x="635" y="1124"/>
                  </a:lnTo>
                  <a:lnTo>
                    <a:pt x="628" y="1124"/>
                  </a:lnTo>
                  <a:lnTo>
                    <a:pt x="628" y="1124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1ec0abd8fdb_0_5"/>
            <p:cNvSpPr/>
            <p:nvPr/>
          </p:nvSpPr>
          <p:spPr>
            <a:xfrm>
              <a:off x="7280275" y="4268788"/>
              <a:ext cx="76200" cy="74613"/>
            </a:xfrm>
            <a:custGeom>
              <a:rect b="b" l="l" r="r" t="t"/>
              <a:pathLst>
                <a:path extrusionOk="0" h="331" w="331">
                  <a:moveTo>
                    <a:pt x="298" y="331"/>
                  </a:moveTo>
                  <a:lnTo>
                    <a:pt x="33" y="331"/>
                  </a:lnTo>
                  <a:lnTo>
                    <a:pt x="33" y="331"/>
                  </a:lnTo>
                  <a:lnTo>
                    <a:pt x="27" y="330"/>
                  </a:lnTo>
                  <a:lnTo>
                    <a:pt x="21" y="328"/>
                  </a:lnTo>
                  <a:lnTo>
                    <a:pt x="14" y="325"/>
                  </a:lnTo>
                  <a:lnTo>
                    <a:pt x="10" y="320"/>
                  </a:lnTo>
                  <a:lnTo>
                    <a:pt x="6" y="316"/>
                  </a:lnTo>
                  <a:lnTo>
                    <a:pt x="3" y="310"/>
                  </a:lnTo>
                  <a:lnTo>
                    <a:pt x="1" y="304"/>
                  </a:lnTo>
                  <a:lnTo>
                    <a:pt x="0" y="29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3"/>
                  </a:lnTo>
                  <a:lnTo>
                    <a:pt x="317" y="6"/>
                  </a:lnTo>
                  <a:lnTo>
                    <a:pt x="321" y="9"/>
                  </a:lnTo>
                  <a:lnTo>
                    <a:pt x="325" y="14"/>
                  </a:lnTo>
                  <a:lnTo>
                    <a:pt x="328" y="20"/>
                  </a:lnTo>
                  <a:lnTo>
                    <a:pt x="330" y="27"/>
                  </a:lnTo>
                  <a:lnTo>
                    <a:pt x="331" y="33"/>
                  </a:lnTo>
                  <a:lnTo>
                    <a:pt x="331" y="298"/>
                  </a:lnTo>
                  <a:lnTo>
                    <a:pt x="331" y="298"/>
                  </a:lnTo>
                  <a:lnTo>
                    <a:pt x="330" y="304"/>
                  </a:lnTo>
                  <a:lnTo>
                    <a:pt x="328" y="310"/>
                  </a:lnTo>
                  <a:lnTo>
                    <a:pt x="325" y="316"/>
                  </a:lnTo>
                  <a:lnTo>
                    <a:pt x="321" y="320"/>
                  </a:lnTo>
                  <a:lnTo>
                    <a:pt x="317" y="325"/>
                  </a:lnTo>
                  <a:lnTo>
                    <a:pt x="310" y="328"/>
                  </a:lnTo>
                  <a:lnTo>
                    <a:pt x="304" y="330"/>
                  </a:lnTo>
                  <a:lnTo>
                    <a:pt x="298" y="331"/>
                  </a:lnTo>
                  <a:lnTo>
                    <a:pt x="298" y="331"/>
                  </a:lnTo>
                  <a:close/>
                  <a:moveTo>
                    <a:pt x="66" y="265"/>
                  </a:moveTo>
                  <a:lnTo>
                    <a:pt x="265" y="265"/>
                  </a:lnTo>
                  <a:lnTo>
                    <a:pt x="265" y="66"/>
                  </a:lnTo>
                  <a:lnTo>
                    <a:pt x="66" y="66"/>
                  </a:lnTo>
                  <a:lnTo>
                    <a:pt x="66" y="265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1ec0abd8fdb_0_5"/>
            <p:cNvSpPr/>
            <p:nvPr/>
          </p:nvSpPr>
          <p:spPr>
            <a:xfrm>
              <a:off x="7191375" y="4268788"/>
              <a:ext cx="74613" cy="74613"/>
            </a:xfrm>
            <a:custGeom>
              <a:rect b="b" l="l" r="r" t="t"/>
              <a:pathLst>
                <a:path extrusionOk="0" h="331" w="330">
                  <a:moveTo>
                    <a:pt x="297" y="331"/>
                  </a:moveTo>
                  <a:lnTo>
                    <a:pt x="33" y="331"/>
                  </a:lnTo>
                  <a:lnTo>
                    <a:pt x="33" y="331"/>
                  </a:lnTo>
                  <a:lnTo>
                    <a:pt x="26" y="330"/>
                  </a:lnTo>
                  <a:lnTo>
                    <a:pt x="19" y="328"/>
                  </a:lnTo>
                  <a:lnTo>
                    <a:pt x="14" y="325"/>
                  </a:lnTo>
                  <a:lnTo>
                    <a:pt x="9" y="320"/>
                  </a:lnTo>
                  <a:lnTo>
                    <a:pt x="5" y="316"/>
                  </a:lnTo>
                  <a:lnTo>
                    <a:pt x="2" y="310"/>
                  </a:lnTo>
                  <a:lnTo>
                    <a:pt x="0" y="304"/>
                  </a:lnTo>
                  <a:lnTo>
                    <a:pt x="0" y="29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304" y="1"/>
                  </a:lnTo>
                  <a:lnTo>
                    <a:pt x="310" y="3"/>
                  </a:lnTo>
                  <a:lnTo>
                    <a:pt x="315" y="6"/>
                  </a:lnTo>
                  <a:lnTo>
                    <a:pt x="320" y="9"/>
                  </a:lnTo>
                  <a:lnTo>
                    <a:pt x="325" y="14"/>
                  </a:lnTo>
                  <a:lnTo>
                    <a:pt x="328" y="20"/>
                  </a:lnTo>
                  <a:lnTo>
                    <a:pt x="330" y="27"/>
                  </a:lnTo>
                  <a:lnTo>
                    <a:pt x="330" y="33"/>
                  </a:lnTo>
                  <a:lnTo>
                    <a:pt x="330" y="298"/>
                  </a:lnTo>
                  <a:lnTo>
                    <a:pt x="330" y="298"/>
                  </a:lnTo>
                  <a:lnTo>
                    <a:pt x="330" y="304"/>
                  </a:lnTo>
                  <a:lnTo>
                    <a:pt x="328" y="310"/>
                  </a:lnTo>
                  <a:lnTo>
                    <a:pt x="325" y="316"/>
                  </a:lnTo>
                  <a:lnTo>
                    <a:pt x="320" y="320"/>
                  </a:lnTo>
                  <a:lnTo>
                    <a:pt x="315" y="325"/>
                  </a:lnTo>
                  <a:lnTo>
                    <a:pt x="310" y="328"/>
                  </a:lnTo>
                  <a:lnTo>
                    <a:pt x="304" y="330"/>
                  </a:lnTo>
                  <a:lnTo>
                    <a:pt x="297" y="331"/>
                  </a:lnTo>
                  <a:lnTo>
                    <a:pt x="297" y="331"/>
                  </a:lnTo>
                  <a:close/>
                  <a:moveTo>
                    <a:pt x="66" y="265"/>
                  </a:moveTo>
                  <a:lnTo>
                    <a:pt x="264" y="265"/>
                  </a:lnTo>
                  <a:lnTo>
                    <a:pt x="264" y="66"/>
                  </a:lnTo>
                  <a:lnTo>
                    <a:pt x="66" y="66"/>
                  </a:lnTo>
                  <a:lnTo>
                    <a:pt x="66" y="265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1ec0abd8fdb_0_5"/>
            <p:cNvSpPr/>
            <p:nvPr/>
          </p:nvSpPr>
          <p:spPr>
            <a:xfrm>
              <a:off x="7235825" y="4178300"/>
              <a:ext cx="74613" cy="76200"/>
            </a:xfrm>
            <a:custGeom>
              <a:rect b="b" l="l" r="r" t="t"/>
              <a:pathLst>
                <a:path extrusionOk="0" h="330" w="330">
                  <a:moveTo>
                    <a:pt x="297" y="330"/>
                  </a:moveTo>
                  <a:lnTo>
                    <a:pt x="32" y="330"/>
                  </a:lnTo>
                  <a:lnTo>
                    <a:pt x="32" y="330"/>
                  </a:lnTo>
                  <a:lnTo>
                    <a:pt x="26" y="330"/>
                  </a:lnTo>
                  <a:lnTo>
                    <a:pt x="20" y="328"/>
                  </a:lnTo>
                  <a:lnTo>
                    <a:pt x="15" y="325"/>
                  </a:lnTo>
                  <a:lnTo>
                    <a:pt x="10" y="321"/>
                  </a:lnTo>
                  <a:lnTo>
                    <a:pt x="6" y="316"/>
                  </a:lnTo>
                  <a:lnTo>
                    <a:pt x="2" y="311"/>
                  </a:lnTo>
                  <a:lnTo>
                    <a:pt x="0" y="304"/>
                  </a:lnTo>
                  <a:lnTo>
                    <a:pt x="0" y="29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305" y="0"/>
                  </a:lnTo>
                  <a:lnTo>
                    <a:pt x="311" y="2"/>
                  </a:lnTo>
                  <a:lnTo>
                    <a:pt x="316" y="5"/>
                  </a:lnTo>
                  <a:lnTo>
                    <a:pt x="321" y="10"/>
                  </a:lnTo>
                  <a:lnTo>
                    <a:pt x="325" y="15"/>
                  </a:lnTo>
                  <a:lnTo>
                    <a:pt x="328" y="20"/>
                  </a:lnTo>
                  <a:lnTo>
                    <a:pt x="329" y="26"/>
                  </a:lnTo>
                  <a:lnTo>
                    <a:pt x="330" y="33"/>
                  </a:lnTo>
                  <a:lnTo>
                    <a:pt x="330" y="297"/>
                  </a:lnTo>
                  <a:lnTo>
                    <a:pt x="330" y="297"/>
                  </a:lnTo>
                  <a:lnTo>
                    <a:pt x="329" y="304"/>
                  </a:lnTo>
                  <a:lnTo>
                    <a:pt x="328" y="311"/>
                  </a:lnTo>
                  <a:lnTo>
                    <a:pt x="325" y="316"/>
                  </a:lnTo>
                  <a:lnTo>
                    <a:pt x="321" y="321"/>
                  </a:lnTo>
                  <a:lnTo>
                    <a:pt x="316" y="325"/>
                  </a:lnTo>
                  <a:lnTo>
                    <a:pt x="311" y="328"/>
                  </a:lnTo>
                  <a:lnTo>
                    <a:pt x="305" y="330"/>
                  </a:lnTo>
                  <a:lnTo>
                    <a:pt x="297" y="330"/>
                  </a:lnTo>
                  <a:lnTo>
                    <a:pt x="297" y="330"/>
                  </a:lnTo>
                  <a:close/>
                  <a:moveTo>
                    <a:pt x="66" y="264"/>
                  </a:moveTo>
                  <a:lnTo>
                    <a:pt x="264" y="264"/>
                  </a:lnTo>
                  <a:lnTo>
                    <a:pt x="264" y="66"/>
                  </a:lnTo>
                  <a:lnTo>
                    <a:pt x="66" y="66"/>
                  </a:lnTo>
                  <a:lnTo>
                    <a:pt x="66" y="264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g1ec0abd8fdb_0_5"/>
          <p:cNvGrpSpPr/>
          <p:nvPr/>
        </p:nvGrpSpPr>
        <p:grpSpPr>
          <a:xfrm>
            <a:off x="9769154" y="3751809"/>
            <a:ext cx="473330" cy="473328"/>
            <a:chOff x="4835525" y="3263900"/>
            <a:chExt cx="360363" cy="360363"/>
          </a:xfrm>
        </p:grpSpPr>
        <p:sp>
          <p:nvSpPr>
            <p:cNvPr id="231" name="Google Shape;231;g1ec0abd8fdb_0_5"/>
            <p:cNvSpPr/>
            <p:nvPr/>
          </p:nvSpPr>
          <p:spPr>
            <a:xfrm>
              <a:off x="4835525" y="3324225"/>
              <a:ext cx="315913" cy="14288"/>
            </a:xfrm>
            <a:custGeom>
              <a:rect b="b" l="l" r="r" t="t"/>
              <a:pathLst>
                <a:path extrusionOk="0" h="66" w="1389">
                  <a:moveTo>
                    <a:pt x="1356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9" y="57"/>
                  </a:lnTo>
                  <a:lnTo>
                    <a:pt x="5" y="52"/>
                  </a:lnTo>
                  <a:lnTo>
                    <a:pt x="2" y="46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356" y="0"/>
                  </a:lnTo>
                  <a:lnTo>
                    <a:pt x="1356" y="0"/>
                  </a:lnTo>
                  <a:lnTo>
                    <a:pt x="1362" y="1"/>
                  </a:lnTo>
                  <a:lnTo>
                    <a:pt x="1368" y="3"/>
                  </a:lnTo>
                  <a:lnTo>
                    <a:pt x="1374" y="6"/>
                  </a:lnTo>
                  <a:lnTo>
                    <a:pt x="1379" y="10"/>
                  </a:lnTo>
                  <a:lnTo>
                    <a:pt x="1382" y="14"/>
                  </a:lnTo>
                  <a:lnTo>
                    <a:pt x="1386" y="21"/>
                  </a:lnTo>
                  <a:lnTo>
                    <a:pt x="1388" y="27"/>
                  </a:lnTo>
                  <a:lnTo>
                    <a:pt x="1389" y="33"/>
                  </a:lnTo>
                  <a:lnTo>
                    <a:pt x="1389" y="33"/>
                  </a:lnTo>
                  <a:lnTo>
                    <a:pt x="1388" y="40"/>
                  </a:lnTo>
                  <a:lnTo>
                    <a:pt x="1386" y="46"/>
                  </a:lnTo>
                  <a:lnTo>
                    <a:pt x="1382" y="52"/>
                  </a:lnTo>
                  <a:lnTo>
                    <a:pt x="1379" y="57"/>
                  </a:lnTo>
                  <a:lnTo>
                    <a:pt x="1374" y="61"/>
                  </a:lnTo>
                  <a:lnTo>
                    <a:pt x="1368" y="64"/>
                  </a:lnTo>
                  <a:lnTo>
                    <a:pt x="1362" y="65"/>
                  </a:lnTo>
                  <a:lnTo>
                    <a:pt x="1356" y="66"/>
                  </a:lnTo>
                  <a:lnTo>
                    <a:pt x="1356" y="66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1ec0abd8fdb_0_5"/>
            <p:cNvSpPr/>
            <p:nvPr/>
          </p:nvSpPr>
          <p:spPr>
            <a:xfrm>
              <a:off x="4881563" y="3294063"/>
              <a:ext cx="14288" cy="14288"/>
            </a:xfrm>
            <a:custGeom>
              <a:rect b="b" l="l" r="r" t="t"/>
              <a:pathLst>
                <a:path extrusionOk="0" h="67" w="66">
                  <a:moveTo>
                    <a:pt x="33" y="0"/>
                  </a:moveTo>
                  <a:lnTo>
                    <a:pt x="33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4" y="7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1"/>
                  </a:lnTo>
                  <a:lnTo>
                    <a:pt x="2" y="47"/>
                  </a:lnTo>
                  <a:lnTo>
                    <a:pt x="5" y="52"/>
                  </a:lnTo>
                  <a:lnTo>
                    <a:pt x="9" y="57"/>
                  </a:lnTo>
                  <a:lnTo>
                    <a:pt x="14" y="61"/>
                  </a:lnTo>
                  <a:lnTo>
                    <a:pt x="19" y="65"/>
                  </a:lnTo>
                  <a:lnTo>
                    <a:pt x="25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9" y="67"/>
                  </a:lnTo>
                  <a:lnTo>
                    <a:pt x="45" y="65"/>
                  </a:lnTo>
                  <a:lnTo>
                    <a:pt x="50" y="61"/>
                  </a:lnTo>
                  <a:lnTo>
                    <a:pt x="55" y="57"/>
                  </a:lnTo>
                  <a:lnTo>
                    <a:pt x="60" y="52"/>
                  </a:lnTo>
                  <a:lnTo>
                    <a:pt x="63" y="47"/>
                  </a:lnTo>
                  <a:lnTo>
                    <a:pt x="65" y="41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27"/>
                  </a:lnTo>
                  <a:lnTo>
                    <a:pt x="63" y="21"/>
                  </a:lnTo>
                  <a:lnTo>
                    <a:pt x="60" y="15"/>
                  </a:lnTo>
                  <a:lnTo>
                    <a:pt x="55" y="11"/>
                  </a:lnTo>
                  <a:lnTo>
                    <a:pt x="50" y="7"/>
                  </a:lnTo>
                  <a:lnTo>
                    <a:pt x="45" y="3"/>
                  </a:lnTo>
                  <a:lnTo>
                    <a:pt x="39" y="1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1ec0abd8fdb_0_5"/>
            <p:cNvSpPr/>
            <p:nvPr/>
          </p:nvSpPr>
          <p:spPr>
            <a:xfrm>
              <a:off x="4911725" y="3294063"/>
              <a:ext cx="14288" cy="14288"/>
            </a:xfrm>
            <a:custGeom>
              <a:rect b="b" l="l" r="r" t="t"/>
              <a:pathLst>
                <a:path extrusionOk="0" h="67" w="66">
                  <a:moveTo>
                    <a:pt x="33" y="0"/>
                  </a:moveTo>
                  <a:lnTo>
                    <a:pt x="33" y="0"/>
                  </a:lnTo>
                  <a:lnTo>
                    <a:pt x="27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1"/>
                  </a:lnTo>
                  <a:lnTo>
                    <a:pt x="6" y="15"/>
                  </a:lnTo>
                  <a:lnTo>
                    <a:pt x="3" y="21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7"/>
                  </a:lnTo>
                  <a:lnTo>
                    <a:pt x="6" y="52"/>
                  </a:lnTo>
                  <a:lnTo>
                    <a:pt x="10" y="57"/>
                  </a:lnTo>
                  <a:lnTo>
                    <a:pt x="15" y="61"/>
                  </a:lnTo>
                  <a:lnTo>
                    <a:pt x="21" y="65"/>
                  </a:lnTo>
                  <a:lnTo>
                    <a:pt x="27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40" y="67"/>
                  </a:lnTo>
                  <a:lnTo>
                    <a:pt x="47" y="65"/>
                  </a:lnTo>
                  <a:lnTo>
                    <a:pt x="52" y="61"/>
                  </a:lnTo>
                  <a:lnTo>
                    <a:pt x="57" y="57"/>
                  </a:lnTo>
                  <a:lnTo>
                    <a:pt x="61" y="52"/>
                  </a:lnTo>
                  <a:lnTo>
                    <a:pt x="64" y="47"/>
                  </a:lnTo>
                  <a:lnTo>
                    <a:pt x="66" y="41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27"/>
                  </a:lnTo>
                  <a:lnTo>
                    <a:pt x="64" y="21"/>
                  </a:lnTo>
                  <a:lnTo>
                    <a:pt x="61" y="15"/>
                  </a:lnTo>
                  <a:lnTo>
                    <a:pt x="57" y="11"/>
                  </a:lnTo>
                  <a:lnTo>
                    <a:pt x="52" y="7"/>
                  </a:lnTo>
                  <a:lnTo>
                    <a:pt x="47" y="3"/>
                  </a:lnTo>
                  <a:lnTo>
                    <a:pt x="40" y="1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1ec0abd8fdb_0_5"/>
            <p:cNvSpPr/>
            <p:nvPr/>
          </p:nvSpPr>
          <p:spPr>
            <a:xfrm>
              <a:off x="4940300" y="3294063"/>
              <a:ext cx="15875" cy="14288"/>
            </a:xfrm>
            <a:custGeom>
              <a:rect b="b" l="l" r="r" t="t"/>
              <a:pathLst>
                <a:path extrusionOk="0" h="67" w="67">
                  <a:moveTo>
                    <a:pt x="34" y="0"/>
                  </a:moveTo>
                  <a:lnTo>
                    <a:pt x="34" y="0"/>
                  </a:lnTo>
                  <a:lnTo>
                    <a:pt x="27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4" y="21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4" y="47"/>
                  </a:lnTo>
                  <a:lnTo>
                    <a:pt x="7" y="52"/>
                  </a:lnTo>
                  <a:lnTo>
                    <a:pt x="11" y="57"/>
                  </a:lnTo>
                  <a:lnTo>
                    <a:pt x="15" y="61"/>
                  </a:lnTo>
                  <a:lnTo>
                    <a:pt x="21" y="65"/>
                  </a:lnTo>
                  <a:lnTo>
                    <a:pt x="27" y="67"/>
                  </a:lnTo>
                  <a:lnTo>
                    <a:pt x="34" y="67"/>
                  </a:lnTo>
                  <a:lnTo>
                    <a:pt x="34" y="67"/>
                  </a:lnTo>
                  <a:lnTo>
                    <a:pt x="41" y="67"/>
                  </a:lnTo>
                  <a:lnTo>
                    <a:pt x="47" y="65"/>
                  </a:lnTo>
                  <a:lnTo>
                    <a:pt x="52" y="61"/>
                  </a:lnTo>
                  <a:lnTo>
                    <a:pt x="57" y="57"/>
                  </a:lnTo>
                  <a:lnTo>
                    <a:pt x="61" y="52"/>
                  </a:lnTo>
                  <a:lnTo>
                    <a:pt x="65" y="47"/>
                  </a:lnTo>
                  <a:lnTo>
                    <a:pt x="67" y="41"/>
                  </a:lnTo>
                  <a:lnTo>
                    <a:pt x="67" y="34"/>
                  </a:lnTo>
                  <a:lnTo>
                    <a:pt x="67" y="34"/>
                  </a:lnTo>
                  <a:lnTo>
                    <a:pt x="67" y="27"/>
                  </a:lnTo>
                  <a:lnTo>
                    <a:pt x="65" y="21"/>
                  </a:lnTo>
                  <a:lnTo>
                    <a:pt x="61" y="15"/>
                  </a:lnTo>
                  <a:lnTo>
                    <a:pt x="57" y="11"/>
                  </a:lnTo>
                  <a:lnTo>
                    <a:pt x="52" y="7"/>
                  </a:lnTo>
                  <a:lnTo>
                    <a:pt x="47" y="3"/>
                  </a:lnTo>
                  <a:lnTo>
                    <a:pt x="41" y="1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1ec0abd8fdb_0_5"/>
            <p:cNvSpPr/>
            <p:nvPr/>
          </p:nvSpPr>
          <p:spPr>
            <a:xfrm>
              <a:off x="4835525" y="3263900"/>
              <a:ext cx="315913" cy="255588"/>
            </a:xfrm>
            <a:custGeom>
              <a:rect b="b" l="l" r="r" t="t"/>
              <a:pathLst>
                <a:path extrusionOk="0" h="1124" w="1389">
                  <a:moveTo>
                    <a:pt x="628" y="1124"/>
                  </a:moveTo>
                  <a:lnTo>
                    <a:pt x="165" y="1124"/>
                  </a:lnTo>
                  <a:lnTo>
                    <a:pt x="165" y="1124"/>
                  </a:lnTo>
                  <a:lnTo>
                    <a:pt x="148" y="1123"/>
                  </a:lnTo>
                  <a:lnTo>
                    <a:pt x="132" y="1121"/>
                  </a:lnTo>
                  <a:lnTo>
                    <a:pt x="116" y="1117"/>
                  </a:lnTo>
                  <a:lnTo>
                    <a:pt x="101" y="1110"/>
                  </a:lnTo>
                  <a:lnTo>
                    <a:pt x="87" y="1104"/>
                  </a:lnTo>
                  <a:lnTo>
                    <a:pt x="72" y="1096"/>
                  </a:lnTo>
                  <a:lnTo>
                    <a:pt x="60" y="1086"/>
                  </a:lnTo>
                  <a:lnTo>
                    <a:pt x="48" y="1075"/>
                  </a:lnTo>
                  <a:lnTo>
                    <a:pt x="37" y="1064"/>
                  </a:lnTo>
                  <a:lnTo>
                    <a:pt x="28" y="1050"/>
                  </a:lnTo>
                  <a:lnTo>
                    <a:pt x="20" y="1037"/>
                  </a:lnTo>
                  <a:lnTo>
                    <a:pt x="13" y="1022"/>
                  </a:lnTo>
                  <a:lnTo>
                    <a:pt x="7" y="1008"/>
                  </a:lnTo>
                  <a:lnTo>
                    <a:pt x="3" y="991"/>
                  </a:lnTo>
                  <a:lnTo>
                    <a:pt x="1" y="976"/>
                  </a:lnTo>
                  <a:lnTo>
                    <a:pt x="0" y="958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" y="148"/>
                  </a:lnTo>
                  <a:lnTo>
                    <a:pt x="3" y="131"/>
                  </a:lnTo>
                  <a:lnTo>
                    <a:pt x="7" y="116"/>
                  </a:lnTo>
                  <a:lnTo>
                    <a:pt x="13" y="100"/>
                  </a:lnTo>
                  <a:lnTo>
                    <a:pt x="20" y="86"/>
                  </a:lnTo>
                  <a:lnTo>
                    <a:pt x="28" y="72"/>
                  </a:lnTo>
                  <a:lnTo>
                    <a:pt x="37" y="60"/>
                  </a:lnTo>
                  <a:lnTo>
                    <a:pt x="48" y="48"/>
                  </a:lnTo>
                  <a:lnTo>
                    <a:pt x="60" y="37"/>
                  </a:lnTo>
                  <a:lnTo>
                    <a:pt x="72" y="28"/>
                  </a:lnTo>
                  <a:lnTo>
                    <a:pt x="87" y="20"/>
                  </a:lnTo>
                  <a:lnTo>
                    <a:pt x="101" y="12"/>
                  </a:lnTo>
                  <a:lnTo>
                    <a:pt x="116" y="7"/>
                  </a:lnTo>
                  <a:lnTo>
                    <a:pt x="132" y="3"/>
                  </a:lnTo>
                  <a:lnTo>
                    <a:pt x="148" y="0"/>
                  </a:lnTo>
                  <a:lnTo>
                    <a:pt x="165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40" y="0"/>
                  </a:lnTo>
                  <a:lnTo>
                    <a:pt x="1256" y="3"/>
                  </a:lnTo>
                  <a:lnTo>
                    <a:pt x="1273" y="7"/>
                  </a:lnTo>
                  <a:lnTo>
                    <a:pt x="1287" y="12"/>
                  </a:lnTo>
                  <a:lnTo>
                    <a:pt x="1302" y="20"/>
                  </a:lnTo>
                  <a:lnTo>
                    <a:pt x="1315" y="28"/>
                  </a:lnTo>
                  <a:lnTo>
                    <a:pt x="1329" y="37"/>
                  </a:lnTo>
                  <a:lnTo>
                    <a:pt x="1340" y="48"/>
                  </a:lnTo>
                  <a:lnTo>
                    <a:pt x="1350" y="60"/>
                  </a:lnTo>
                  <a:lnTo>
                    <a:pt x="1361" y="72"/>
                  </a:lnTo>
                  <a:lnTo>
                    <a:pt x="1369" y="86"/>
                  </a:lnTo>
                  <a:lnTo>
                    <a:pt x="1375" y="100"/>
                  </a:lnTo>
                  <a:lnTo>
                    <a:pt x="1381" y="116"/>
                  </a:lnTo>
                  <a:lnTo>
                    <a:pt x="1386" y="131"/>
                  </a:lnTo>
                  <a:lnTo>
                    <a:pt x="1388" y="148"/>
                  </a:lnTo>
                  <a:lnTo>
                    <a:pt x="1389" y="165"/>
                  </a:lnTo>
                  <a:lnTo>
                    <a:pt x="1389" y="694"/>
                  </a:lnTo>
                  <a:lnTo>
                    <a:pt x="1389" y="694"/>
                  </a:lnTo>
                  <a:lnTo>
                    <a:pt x="1388" y="701"/>
                  </a:lnTo>
                  <a:lnTo>
                    <a:pt x="1386" y="707"/>
                  </a:lnTo>
                  <a:lnTo>
                    <a:pt x="1382" y="712"/>
                  </a:lnTo>
                  <a:lnTo>
                    <a:pt x="1379" y="717"/>
                  </a:lnTo>
                  <a:lnTo>
                    <a:pt x="1374" y="721"/>
                  </a:lnTo>
                  <a:lnTo>
                    <a:pt x="1368" y="724"/>
                  </a:lnTo>
                  <a:lnTo>
                    <a:pt x="1362" y="726"/>
                  </a:lnTo>
                  <a:lnTo>
                    <a:pt x="1356" y="728"/>
                  </a:lnTo>
                  <a:lnTo>
                    <a:pt x="1356" y="728"/>
                  </a:lnTo>
                  <a:lnTo>
                    <a:pt x="1349" y="726"/>
                  </a:lnTo>
                  <a:lnTo>
                    <a:pt x="1343" y="724"/>
                  </a:lnTo>
                  <a:lnTo>
                    <a:pt x="1337" y="721"/>
                  </a:lnTo>
                  <a:lnTo>
                    <a:pt x="1332" y="717"/>
                  </a:lnTo>
                  <a:lnTo>
                    <a:pt x="1328" y="712"/>
                  </a:lnTo>
                  <a:lnTo>
                    <a:pt x="1326" y="707"/>
                  </a:lnTo>
                  <a:lnTo>
                    <a:pt x="1323" y="701"/>
                  </a:lnTo>
                  <a:lnTo>
                    <a:pt x="1322" y="694"/>
                  </a:lnTo>
                  <a:lnTo>
                    <a:pt x="1322" y="165"/>
                  </a:lnTo>
                  <a:lnTo>
                    <a:pt x="1322" y="165"/>
                  </a:lnTo>
                  <a:lnTo>
                    <a:pt x="1322" y="155"/>
                  </a:lnTo>
                  <a:lnTo>
                    <a:pt x="1320" y="145"/>
                  </a:lnTo>
                  <a:lnTo>
                    <a:pt x="1318" y="136"/>
                  </a:lnTo>
                  <a:lnTo>
                    <a:pt x="1314" y="126"/>
                  </a:lnTo>
                  <a:lnTo>
                    <a:pt x="1310" y="118"/>
                  </a:lnTo>
                  <a:lnTo>
                    <a:pt x="1306" y="110"/>
                  </a:lnTo>
                  <a:lnTo>
                    <a:pt x="1300" y="101"/>
                  </a:lnTo>
                  <a:lnTo>
                    <a:pt x="1293" y="95"/>
                  </a:lnTo>
                  <a:lnTo>
                    <a:pt x="1286" y="88"/>
                  </a:lnTo>
                  <a:lnTo>
                    <a:pt x="1279" y="83"/>
                  </a:lnTo>
                  <a:lnTo>
                    <a:pt x="1271" y="78"/>
                  </a:lnTo>
                  <a:lnTo>
                    <a:pt x="1261" y="73"/>
                  </a:lnTo>
                  <a:lnTo>
                    <a:pt x="1253" y="70"/>
                  </a:lnTo>
                  <a:lnTo>
                    <a:pt x="1243" y="67"/>
                  </a:lnTo>
                  <a:lnTo>
                    <a:pt x="1233" y="66"/>
                  </a:lnTo>
                  <a:lnTo>
                    <a:pt x="1223" y="65"/>
                  </a:lnTo>
                  <a:lnTo>
                    <a:pt x="165" y="65"/>
                  </a:lnTo>
                  <a:lnTo>
                    <a:pt x="165" y="65"/>
                  </a:lnTo>
                  <a:lnTo>
                    <a:pt x="155" y="66"/>
                  </a:lnTo>
                  <a:lnTo>
                    <a:pt x="145" y="67"/>
                  </a:lnTo>
                  <a:lnTo>
                    <a:pt x="135" y="70"/>
                  </a:lnTo>
                  <a:lnTo>
                    <a:pt x="126" y="73"/>
                  </a:lnTo>
                  <a:lnTo>
                    <a:pt x="118" y="78"/>
                  </a:lnTo>
                  <a:lnTo>
                    <a:pt x="110" y="83"/>
                  </a:lnTo>
                  <a:lnTo>
                    <a:pt x="102" y="88"/>
                  </a:lnTo>
                  <a:lnTo>
                    <a:pt x="95" y="95"/>
                  </a:lnTo>
                  <a:lnTo>
                    <a:pt x="89" y="101"/>
                  </a:lnTo>
                  <a:lnTo>
                    <a:pt x="83" y="110"/>
                  </a:lnTo>
                  <a:lnTo>
                    <a:pt x="77" y="118"/>
                  </a:lnTo>
                  <a:lnTo>
                    <a:pt x="73" y="126"/>
                  </a:lnTo>
                  <a:lnTo>
                    <a:pt x="70" y="136"/>
                  </a:lnTo>
                  <a:lnTo>
                    <a:pt x="68" y="145"/>
                  </a:lnTo>
                  <a:lnTo>
                    <a:pt x="66" y="155"/>
                  </a:lnTo>
                  <a:lnTo>
                    <a:pt x="66" y="165"/>
                  </a:lnTo>
                  <a:lnTo>
                    <a:pt x="66" y="958"/>
                  </a:lnTo>
                  <a:lnTo>
                    <a:pt x="66" y="958"/>
                  </a:lnTo>
                  <a:lnTo>
                    <a:pt x="66" y="969"/>
                  </a:lnTo>
                  <a:lnTo>
                    <a:pt x="68" y="978"/>
                  </a:lnTo>
                  <a:lnTo>
                    <a:pt x="70" y="988"/>
                  </a:lnTo>
                  <a:lnTo>
                    <a:pt x="73" y="997"/>
                  </a:lnTo>
                  <a:lnTo>
                    <a:pt x="77" y="1006"/>
                  </a:lnTo>
                  <a:lnTo>
                    <a:pt x="83" y="1014"/>
                  </a:lnTo>
                  <a:lnTo>
                    <a:pt x="89" y="1021"/>
                  </a:lnTo>
                  <a:lnTo>
                    <a:pt x="95" y="1029"/>
                  </a:lnTo>
                  <a:lnTo>
                    <a:pt x="102" y="1035"/>
                  </a:lnTo>
                  <a:lnTo>
                    <a:pt x="110" y="1041"/>
                  </a:lnTo>
                  <a:lnTo>
                    <a:pt x="118" y="1045"/>
                  </a:lnTo>
                  <a:lnTo>
                    <a:pt x="126" y="1050"/>
                  </a:lnTo>
                  <a:lnTo>
                    <a:pt x="135" y="1054"/>
                  </a:lnTo>
                  <a:lnTo>
                    <a:pt x="145" y="1056"/>
                  </a:lnTo>
                  <a:lnTo>
                    <a:pt x="155" y="1058"/>
                  </a:lnTo>
                  <a:lnTo>
                    <a:pt x="165" y="1058"/>
                  </a:lnTo>
                  <a:lnTo>
                    <a:pt x="628" y="1058"/>
                  </a:lnTo>
                  <a:lnTo>
                    <a:pt x="628" y="1058"/>
                  </a:lnTo>
                  <a:lnTo>
                    <a:pt x="634" y="1059"/>
                  </a:lnTo>
                  <a:lnTo>
                    <a:pt x="640" y="1061"/>
                  </a:lnTo>
                  <a:lnTo>
                    <a:pt x="647" y="1064"/>
                  </a:lnTo>
                  <a:lnTo>
                    <a:pt x="652" y="1067"/>
                  </a:lnTo>
                  <a:lnTo>
                    <a:pt x="656" y="1072"/>
                  </a:lnTo>
                  <a:lnTo>
                    <a:pt x="658" y="1078"/>
                  </a:lnTo>
                  <a:lnTo>
                    <a:pt x="660" y="1085"/>
                  </a:lnTo>
                  <a:lnTo>
                    <a:pt x="661" y="1091"/>
                  </a:lnTo>
                  <a:lnTo>
                    <a:pt x="661" y="1091"/>
                  </a:lnTo>
                  <a:lnTo>
                    <a:pt x="660" y="1097"/>
                  </a:lnTo>
                  <a:lnTo>
                    <a:pt x="658" y="1103"/>
                  </a:lnTo>
                  <a:lnTo>
                    <a:pt x="656" y="1109"/>
                  </a:lnTo>
                  <a:lnTo>
                    <a:pt x="652" y="1115"/>
                  </a:lnTo>
                  <a:lnTo>
                    <a:pt x="647" y="1119"/>
                  </a:lnTo>
                  <a:lnTo>
                    <a:pt x="640" y="1121"/>
                  </a:lnTo>
                  <a:lnTo>
                    <a:pt x="634" y="1123"/>
                  </a:lnTo>
                  <a:lnTo>
                    <a:pt x="628" y="1124"/>
                  </a:lnTo>
                  <a:lnTo>
                    <a:pt x="628" y="1124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ec0abd8fdb_0_5"/>
            <p:cNvSpPr/>
            <p:nvPr/>
          </p:nvSpPr>
          <p:spPr>
            <a:xfrm>
              <a:off x="5140325" y="3481388"/>
              <a:ext cx="52388" cy="52388"/>
            </a:xfrm>
            <a:custGeom>
              <a:rect b="b" l="l" r="r" t="t"/>
              <a:pathLst>
                <a:path extrusionOk="0" h="232" w="231">
                  <a:moveTo>
                    <a:pt x="198" y="232"/>
                  </a:moveTo>
                  <a:lnTo>
                    <a:pt x="33" y="232"/>
                  </a:lnTo>
                  <a:lnTo>
                    <a:pt x="33" y="232"/>
                  </a:lnTo>
                  <a:lnTo>
                    <a:pt x="26" y="231"/>
                  </a:lnTo>
                  <a:lnTo>
                    <a:pt x="20" y="230"/>
                  </a:lnTo>
                  <a:lnTo>
                    <a:pt x="14" y="227"/>
                  </a:lnTo>
                  <a:lnTo>
                    <a:pt x="9" y="223"/>
                  </a:lnTo>
                  <a:lnTo>
                    <a:pt x="5" y="218"/>
                  </a:lnTo>
                  <a:lnTo>
                    <a:pt x="2" y="213"/>
                  </a:lnTo>
                  <a:lnTo>
                    <a:pt x="0" y="206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3"/>
                  </a:lnTo>
                  <a:lnTo>
                    <a:pt x="2" y="187"/>
                  </a:lnTo>
                  <a:lnTo>
                    <a:pt x="5" y="180"/>
                  </a:lnTo>
                  <a:lnTo>
                    <a:pt x="9" y="175"/>
                  </a:lnTo>
                  <a:lnTo>
                    <a:pt x="14" y="172"/>
                  </a:lnTo>
                  <a:lnTo>
                    <a:pt x="20" y="169"/>
                  </a:lnTo>
                  <a:lnTo>
                    <a:pt x="26" y="167"/>
                  </a:lnTo>
                  <a:lnTo>
                    <a:pt x="33" y="166"/>
                  </a:lnTo>
                  <a:lnTo>
                    <a:pt x="164" y="166"/>
                  </a:lnTo>
                  <a:lnTo>
                    <a:pt x="164" y="34"/>
                  </a:lnTo>
                  <a:lnTo>
                    <a:pt x="164" y="34"/>
                  </a:lnTo>
                  <a:lnTo>
                    <a:pt x="166" y="27"/>
                  </a:lnTo>
                  <a:lnTo>
                    <a:pt x="168" y="21"/>
                  </a:lnTo>
                  <a:lnTo>
                    <a:pt x="171" y="15"/>
                  </a:lnTo>
                  <a:lnTo>
                    <a:pt x="175" y="11"/>
                  </a:lnTo>
                  <a:lnTo>
                    <a:pt x="179" y="7"/>
                  </a:lnTo>
                  <a:lnTo>
                    <a:pt x="185" y="3"/>
                  </a:lnTo>
                  <a:lnTo>
                    <a:pt x="191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5" y="1"/>
                  </a:lnTo>
                  <a:lnTo>
                    <a:pt x="211" y="3"/>
                  </a:lnTo>
                  <a:lnTo>
                    <a:pt x="216" y="7"/>
                  </a:lnTo>
                  <a:lnTo>
                    <a:pt x="221" y="11"/>
                  </a:lnTo>
                  <a:lnTo>
                    <a:pt x="226" y="15"/>
                  </a:lnTo>
                  <a:lnTo>
                    <a:pt x="229" y="21"/>
                  </a:lnTo>
                  <a:lnTo>
                    <a:pt x="231" y="27"/>
                  </a:lnTo>
                  <a:lnTo>
                    <a:pt x="231" y="34"/>
                  </a:lnTo>
                  <a:lnTo>
                    <a:pt x="231" y="199"/>
                  </a:lnTo>
                  <a:lnTo>
                    <a:pt x="231" y="199"/>
                  </a:lnTo>
                  <a:lnTo>
                    <a:pt x="231" y="206"/>
                  </a:lnTo>
                  <a:lnTo>
                    <a:pt x="229" y="213"/>
                  </a:lnTo>
                  <a:lnTo>
                    <a:pt x="226" y="218"/>
                  </a:lnTo>
                  <a:lnTo>
                    <a:pt x="221" y="223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8" y="232"/>
                  </a:lnTo>
                  <a:lnTo>
                    <a:pt x="198" y="232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1ec0abd8fdb_0_5"/>
            <p:cNvSpPr/>
            <p:nvPr/>
          </p:nvSpPr>
          <p:spPr>
            <a:xfrm>
              <a:off x="5046663" y="3475038"/>
              <a:ext cx="144463" cy="58738"/>
            </a:xfrm>
            <a:custGeom>
              <a:rect b="b" l="l" r="r" t="t"/>
              <a:pathLst>
                <a:path extrusionOk="0" h="265" w="642">
                  <a:moveTo>
                    <a:pt x="33" y="265"/>
                  </a:moveTo>
                  <a:lnTo>
                    <a:pt x="33" y="265"/>
                  </a:lnTo>
                  <a:lnTo>
                    <a:pt x="27" y="265"/>
                  </a:lnTo>
                  <a:lnTo>
                    <a:pt x="22" y="263"/>
                  </a:lnTo>
                  <a:lnTo>
                    <a:pt x="22" y="263"/>
                  </a:lnTo>
                  <a:lnTo>
                    <a:pt x="16" y="260"/>
                  </a:lnTo>
                  <a:lnTo>
                    <a:pt x="10" y="257"/>
                  </a:lnTo>
                  <a:lnTo>
                    <a:pt x="6" y="252"/>
                  </a:lnTo>
                  <a:lnTo>
                    <a:pt x="3" y="247"/>
                  </a:lnTo>
                  <a:lnTo>
                    <a:pt x="1" y="240"/>
                  </a:lnTo>
                  <a:lnTo>
                    <a:pt x="0" y="234"/>
                  </a:lnTo>
                  <a:lnTo>
                    <a:pt x="0" y="228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11" y="197"/>
                  </a:lnTo>
                  <a:lnTo>
                    <a:pt x="23" y="174"/>
                  </a:lnTo>
                  <a:lnTo>
                    <a:pt x="35" y="151"/>
                  </a:lnTo>
                  <a:lnTo>
                    <a:pt x="51" y="131"/>
                  </a:lnTo>
                  <a:lnTo>
                    <a:pt x="66" y="112"/>
                  </a:lnTo>
                  <a:lnTo>
                    <a:pt x="84" y="93"/>
                  </a:lnTo>
                  <a:lnTo>
                    <a:pt x="102" y="77"/>
                  </a:lnTo>
                  <a:lnTo>
                    <a:pt x="122" y="61"/>
                  </a:lnTo>
                  <a:lnTo>
                    <a:pt x="144" y="48"/>
                  </a:lnTo>
                  <a:lnTo>
                    <a:pt x="166" y="35"/>
                  </a:lnTo>
                  <a:lnTo>
                    <a:pt x="188" y="25"/>
                  </a:lnTo>
                  <a:lnTo>
                    <a:pt x="212" y="17"/>
                  </a:lnTo>
                  <a:lnTo>
                    <a:pt x="237" y="10"/>
                  </a:lnTo>
                  <a:lnTo>
                    <a:pt x="262" y="4"/>
                  </a:lnTo>
                  <a:lnTo>
                    <a:pt x="288" y="1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41" y="1"/>
                  </a:lnTo>
                  <a:lnTo>
                    <a:pt x="366" y="4"/>
                  </a:lnTo>
                  <a:lnTo>
                    <a:pt x="393" y="10"/>
                  </a:lnTo>
                  <a:lnTo>
                    <a:pt x="419" y="17"/>
                  </a:lnTo>
                  <a:lnTo>
                    <a:pt x="444" y="26"/>
                  </a:lnTo>
                  <a:lnTo>
                    <a:pt x="468" y="36"/>
                  </a:lnTo>
                  <a:lnTo>
                    <a:pt x="492" y="49"/>
                  </a:lnTo>
                  <a:lnTo>
                    <a:pt x="513" y="62"/>
                  </a:lnTo>
                  <a:lnTo>
                    <a:pt x="535" y="78"/>
                  </a:lnTo>
                  <a:lnTo>
                    <a:pt x="555" y="94"/>
                  </a:lnTo>
                  <a:lnTo>
                    <a:pt x="573" y="113"/>
                  </a:lnTo>
                  <a:lnTo>
                    <a:pt x="590" y="132"/>
                  </a:lnTo>
                  <a:lnTo>
                    <a:pt x="605" y="152"/>
                  </a:lnTo>
                  <a:lnTo>
                    <a:pt x="618" y="174"/>
                  </a:lnTo>
                  <a:lnTo>
                    <a:pt x="630" y="197"/>
                  </a:lnTo>
                  <a:lnTo>
                    <a:pt x="640" y="220"/>
                  </a:lnTo>
                  <a:lnTo>
                    <a:pt x="640" y="220"/>
                  </a:lnTo>
                  <a:lnTo>
                    <a:pt x="641" y="226"/>
                  </a:lnTo>
                  <a:lnTo>
                    <a:pt x="642" y="233"/>
                  </a:lnTo>
                  <a:lnTo>
                    <a:pt x="641" y="239"/>
                  </a:lnTo>
                  <a:lnTo>
                    <a:pt x="638" y="246"/>
                  </a:lnTo>
                  <a:lnTo>
                    <a:pt x="634" y="251"/>
                  </a:lnTo>
                  <a:lnTo>
                    <a:pt x="630" y="255"/>
                  </a:lnTo>
                  <a:lnTo>
                    <a:pt x="625" y="259"/>
                  </a:lnTo>
                  <a:lnTo>
                    <a:pt x="619" y="262"/>
                  </a:lnTo>
                  <a:lnTo>
                    <a:pt x="619" y="262"/>
                  </a:lnTo>
                  <a:lnTo>
                    <a:pt x="613" y="263"/>
                  </a:lnTo>
                  <a:lnTo>
                    <a:pt x="606" y="264"/>
                  </a:lnTo>
                  <a:lnTo>
                    <a:pt x="600" y="263"/>
                  </a:lnTo>
                  <a:lnTo>
                    <a:pt x="594" y="261"/>
                  </a:lnTo>
                  <a:lnTo>
                    <a:pt x="589" y="257"/>
                  </a:lnTo>
                  <a:lnTo>
                    <a:pt x="584" y="253"/>
                  </a:lnTo>
                  <a:lnTo>
                    <a:pt x="580" y="248"/>
                  </a:lnTo>
                  <a:lnTo>
                    <a:pt x="577" y="241"/>
                  </a:lnTo>
                  <a:lnTo>
                    <a:pt x="577" y="241"/>
                  </a:lnTo>
                  <a:lnTo>
                    <a:pt x="569" y="223"/>
                  </a:lnTo>
                  <a:lnTo>
                    <a:pt x="560" y="205"/>
                  </a:lnTo>
                  <a:lnTo>
                    <a:pt x="550" y="188"/>
                  </a:lnTo>
                  <a:lnTo>
                    <a:pt x="537" y="172"/>
                  </a:lnTo>
                  <a:lnTo>
                    <a:pt x="524" y="157"/>
                  </a:lnTo>
                  <a:lnTo>
                    <a:pt x="508" y="142"/>
                  </a:lnTo>
                  <a:lnTo>
                    <a:pt x="493" y="129"/>
                  </a:lnTo>
                  <a:lnTo>
                    <a:pt x="476" y="116"/>
                  </a:lnTo>
                  <a:lnTo>
                    <a:pt x="457" y="105"/>
                  </a:lnTo>
                  <a:lnTo>
                    <a:pt x="439" y="95"/>
                  </a:lnTo>
                  <a:lnTo>
                    <a:pt x="419" y="87"/>
                  </a:lnTo>
                  <a:lnTo>
                    <a:pt x="398" y="80"/>
                  </a:lnTo>
                  <a:lnTo>
                    <a:pt x="378" y="75"/>
                  </a:lnTo>
                  <a:lnTo>
                    <a:pt x="357" y="71"/>
                  </a:lnTo>
                  <a:lnTo>
                    <a:pt x="335" y="68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293" y="68"/>
                  </a:lnTo>
                  <a:lnTo>
                    <a:pt x="272" y="70"/>
                  </a:lnTo>
                  <a:lnTo>
                    <a:pt x="252" y="74"/>
                  </a:lnTo>
                  <a:lnTo>
                    <a:pt x="233" y="80"/>
                  </a:lnTo>
                  <a:lnTo>
                    <a:pt x="213" y="86"/>
                  </a:lnTo>
                  <a:lnTo>
                    <a:pt x="195" y="94"/>
                  </a:lnTo>
                  <a:lnTo>
                    <a:pt x="177" y="105"/>
                  </a:lnTo>
                  <a:lnTo>
                    <a:pt x="160" y="115"/>
                  </a:lnTo>
                  <a:lnTo>
                    <a:pt x="145" y="128"/>
                  </a:lnTo>
                  <a:lnTo>
                    <a:pt x="129" y="141"/>
                  </a:lnTo>
                  <a:lnTo>
                    <a:pt x="116" y="156"/>
                  </a:lnTo>
                  <a:lnTo>
                    <a:pt x="102" y="171"/>
                  </a:lnTo>
                  <a:lnTo>
                    <a:pt x="91" y="188"/>
                  </a:lnTo>
                  <a:lnTo>
                    <a:pt x="81" y="205"/>
                  </a:lnTo>
                  <a:lnTo>
                    <a:pt x="71" y="224"/>
                  </a:lnTo>
                  <a:lnTo>
                    <a:pt x="64" y="243"/>
                  </a:lnTo>
                  <a:lnTo>
                    <a:pt x="64" y="243"/>
                  </a:lnTo>
                  <a:lnTo>
                    <a:pt x="62" y="248"/>
                  </a:lnTo>
                  <a:lnTo>
                    <a:pt x="59" y="253"/>
                  </a:lnTo>
                  <a:lnTo>
                    <a:pt x="56" y="256"/>
                  </a:lnTo>
                  <a:lnTo>
                    <a:pt x="52" y="259"/>
                  </a:lnTo>
                  <a:lnTo>
                    <a:pt x="48" y="262"/>
                  </a:lnTo>
                  <a:lnTo>
                    <a:pt x="42" y="263"/>
                  </a:lnTo>
                  <a:lnTo>
                    <a:pt x="37" y="265"/>
                  </a:lnTo>
                  <a:lnTo>
                    <a:pt x="33" y="265"/>
                  </a:lnTo>
                  <a:lnTo>
                    <a:pt x="33" y="265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1ec0abd8fdb_0_5"/>
            <p:cNvSpPr/>
            <p:nvPr/>
          </p:nvSpPr>
          <p:spPr>
            <a:xfrm>
              <a:off x="5049838" y="3563938"/>
              <a:ext cx="52388" cy="52388"/>
            </a:xfrm>
            <a:custGeom>
              <a:rect b="b" l="l" r="r" t="t"/>
              <a:pathLst>
                <a:path extrusionOk="0" h="230" w="231">
                  <a:moveTo>
                    <a:pt x="33" y="230"/>
                  </a:moveTo>
                  <a:lnTo>
                    <a:pt x="33" y="230"/>
                  </a:lnTo>
                  <a:lnTo>
                    <a:pt x="26" y="230"/>
                  </a:lnTo>
                  <a:lnTo>
                    <a:pt x="20" y="228"/>
                  </a:lnTo>
                  <a:lnTo>
                    <a:pt x="14" y="225"/>
                  </a:lnTo>
                  <a:lnTo>
                    <a:pt x="10" y="221"/>
                  </a:lnTo>
                  <a:lnTo>
                    <a:pt x="6" y="216"/>
                  </a:lnTo>
                  <a:lnTo>
                    <a:pt x="3" y="211"/>
                  </a:lnTo>
                  <a:lnTo>
                    <a:pt x="1" y="205"/>
                  </a:lnTo>
                  <a:lnTo>
                    <a:pt x="0" y="19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1" y="2"/>
                  </a:lnTo>
                  <a:lnTo>
                    <a:pt x="217" y="5"/>
                  </a:lnTo>
                  <a:lnTo>
                    <a:pt x="221" y="9"/>
                  </a:lnTo>
                  <a:lnTo>
                    <a:pt x="225" y="14"/>
                  </a:lnTo>
                  <a:lnTo>
                    <a:pt x="228" y="19"/>
                  </a:lnTo>
                  <a:lnTo>
                    <a:pt x="230" y="25"/>
                  </a:lnTo>
                  <a:lnTo>
                    <a:pt x="231" y="33"/>
                  </a:lnTo>
                  <a:lnTo>
                    <a:pt x="231" y="33"/>
                  </a:lnTo>
                  <a:lnTo>
                    <a:pt x="230" y="39"/>
                  </a:lnTo>
                  <a:lnTo>
                    <a:pt x="228" y="45"/>
                  </a:lnTo>
                  <a:lnTo>
                    <a:pt x="225" y="50"/>
                  </a:lnTo>
                  <a:lnTo>
                    <a:pt x="221" y="56"/>
                  </a:lnTo>
                  <a:lnTo>
                    <a:pt x="217" y="60"/>
                  </a:lnTo>
                  <a:lnTo>
                    <a:pt x="211" y="63"/>
                  </a:lnTo>
                  <a:lnTo>
                    <a:pt x="204" y="65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197"/>
                  </a:lnTo>
                  <a:lnTo>
                    <a:pt x="66" y="197"/>
                  </a:lnTo>
                  <a:lnTo>
                    <a:pt x="65" y="205"/>
                  </a:lnTo>
                  <a:lnTo>
                    <a:pt x="64" y="211"/>
                  </a:lnTo>
                  <a:lnTo>
                    <a:pt x="61" y="216"/>
                  </a:lnTo>
                  <a:lnTo>
                    <a:pt x="56" y="221"/>
                  </a:lnTo>
                  <a:lnTo>
                    <a:pt x="51" y="225"/>
                  </a:lnTo>
                  <a:lnTo>
                    <a:pt x="46" y="228"/>
                  </a:lnTo>
                  <a:lnTo>
                    <a:pt x="40" y="230"/>
                  </a:lnTo>
                  <a:lnTo>
                    <a:pt x="33" y="230"/>
                  </a:lnTo>
                  <a:lnTo>
                    <a:pt x="33" y="230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ec0abd8fdb_0_5"/>
            <p:cNvSpPr/>
            <p:nvPr/>
          </p:nvSpPr>
          <p:spPr>
            <a:xfrm>
              <a:off x="5049838" y="3563938"/>
              <a:ext cx="146050" cy="60325"/>
            </a:xfrm>
            <a:custGeom>
              <a:rect b="b" l="l" r="r" t="t"/>
              <a:pathLst>
                <a:path extrusionOk="0" h="264" w="641">
                  <a:moveTo>
                    <a:pt x="328" y="264"/>
                  </a:moveTo>
                  <a:lnTo>
                    <a:pt x="328" y="264"/>
                  </a:lnTo>
                  <a:lnTo>
                    <a:pt x="301" y="262"/>
                  </a:lnTo>
                  <a:lnTo>
                    <a:pt x="274" y="259"/>
                  </a:lnTo>
                  <a:lnTo>
                    <a:pt x="248" y="254"/>
                  </a:lnTo>
                  <a:lnTo>
                    <a:pt x="222" y="247"/>
                  </a:lnTo>
                  <a:lnTo>
                    <a:pt x="197" y="239"/>
                  </a:lnTo>
                  <a:lnTo>
                    <a:pt x="172" y="228"/>
                  </a:lnTo>
                  <a:lnTo>
                    <a:pt x="150" y="216"/>
                  </a:lnTo>
                  <a:lnTo>
                    <a:pt x="127" y="201"/>
                  </a:lnTo>
                  <a:lnTo>
                    <a:pt x="106" y="187"/>
                  </a:lnTo>
                  <a:lnTo>
                    <a:pt x="87" y="169"/>
                  </a:lnTo>
                  <a:lnTo>
                    <a:pt x="68" y="152"/>
                  </a:lnTo>
                  <a:lnTo>
                    <a:pt x="51" y="132"/>
                  </a:lnTo>
                  <a:lnTo>
                    <a:pt x="36" y="112"/>
                  </a:lnTo>
                  <a:lnTo>
                    <a:pt x="22" y="91"/>
                  </a:lnTo>
                  <a:lnTo>
                    <a:pt x="11" y="68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8" y="1"/>
                  </a:lnTo>
                  <a:lnTo>
                    <a:pt x="35" y="1"/>
                  </a:lnTo>
                  <a:lnTo>
                    <a:pt x="41" y="2"/>
                  </a:lnTo>
                  <a:lnTo>
                    <a:pt x="47" y="4"/>
                  </a:lnTo>
                  <a:lnTo>
                    <a:pt x="52" y="7"/>
                  </a:lnTo>
                  <a:lnTo>
                    <a:pt x="57" y="11"/>
                  </a:lnTo>
                  <a:lnTo>
                    <a:pt x="61" y="1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71" y="41"/>
                  </a:lnTo>
                  <a:lnTo>
                    <a:pt x="80" y="60"/>
                  </a:lnTo>
                  <a:lnTo>
                    <a:pt x="92" y="76"/>
                  </a:lnTo>
                  <a:lnTo>
                    <a:pt x="103" y="93"/>
                  </a:lnTo>
                  <a:lnTo>
                    <a:pt x="118" y="108"/>
                  </a:lnTo>
                  <a:lnTo>
                    <a:pt x="132" y="123"/>
                  </a:lnTo>
                  <a:lnTo>
                    <a:pt x="148" y="136"/>
                  </a:lnTo>
                  <a:lnTo>
                    <a:pt x="165" y="149"/>
                  </a:lnTo>
                  <a:lnTo>
                    <a:pt x="183" y="159"/>
                  </a:lnTo>
                  <a:lnTo>
                    <a:pt x="203" y="169"/>
                  </a:lnTo>
                  <a:lnTo>
                    <a:pt x="222" y="178"/>
                  </a:lnTo>
                  <a:lnTo>
                    <a:pt x="242" y="185"/>
                  </a:lnTo>
                  <a:lnTo>
                    <a:pt x="263" y="190"/>
                  </a:lnTo>
                  <a:lnTo>
                    <a:pt x="284" y="194"/>
                  </a:lnTo>
                  <a:lnTo>
                    <a:pt x="306" y="197"/>
                  </a:lnTo>
                  <a:lnTo>
                    <a:pt x="328" y="197"/>
                  </a:lnTo>
                  <a:lnTo>
                    <a:pt x="328" y="197"/>
                  </a:lnTo>
                  <a:lnTo>
                    <a:pt x="348" y="197"/>
                  </a:lnTo>
                  <a:lnTo>
                    <a:pt x="369" y="194"/>
                  </a:lnTo>
                  <a:lnTo>
                    <a:pt x="389" y="190"/>
                  </a:lnTo>
                  <a:lnTo>
                    <a:pt x="408" y="185"/>
                  </a:lnTo>
                  <a:lnTo>
                    <a:pt x="427" y="178"/>
                  </a:lnTo>
                  <a:lnTo>
                    <a:pt x="446" y="169"/>
                  </a:lnTo>
                  <a:lnTo>
                    <a:pt x="463" y="160"/>
                  </a:lnTo>
                  <a:lnTo>
                    <a:pt x="480" y="149"/>
                  </a:lnTo>
                  <a:lnTo>
                    <a:pt x="496" y="137"/>
                  </a:lnTo>
                  <a:lnTo>
                    <a:pt x="511" y="124"/>
                  </a:lnTo>
                  <a:lnTo>
                    <a:pt x="525" y="109"/>
                  </a:lnTo>
                  <a:lnTo>
                    <a:pt x="538" y="94"/>
                  </a:lnTo>
                  <a:lnTo>
                    <a:pt x="549" y="77"/>
                  </a:lnTo>
                  <a:lnTo>
                    <a:pt x="560" y="60"/>
                  </a:lnTo>
                  <a:lnTo>
                    <a:pt x="569" y="41"/>
                  </a:lnTo>
                  <a:lnTo>
                    <a:pt x="577" y="21"/>
                  </a:lnTo>
                  <a:lnTo>
                    <a:pt x="577" y="21"/>
                  </a:lnTo>
                  <a:lnTo>
                    <a:pt x="580" y="15"/>
                  </a:lnTo>
                  <a:lnTo>
                    <a:pt x="583" y="10"/>
                  </a:lnTo>
                  <a:lnTo>
                    <a:pt x="589" y="6"/>
                  </a:lnTo>
                  <a:lnTo>
                    <a:pt x="594" y="3"/>
                  </a:lnTo>
                  <a:lnTo>
                    <a:pt x="600" y="1"/>
                  </a:lnTo>
                  <a:lnTo>
                    <a:pt x="606" y="0"/>
                  </a:lnTo>
                  <a:lnTo>
                    <a:pt x="612" y="0"/>
                  </a:lnTo>
                  <a:lnTo>
                    <a:pt x="620" y="2"/>
                  </a:lnTo>
                  <a:lnTo>
                    <a:pt x="620" y="2"/>
                  </a:lnTo>
                  <a:lnTo>
                    <a:pt x="625" y="4"/>
                  </a:lnTo>
                  <a:lnTo>
                    <a:pt x="630" y="8"/>
                  </a:lnTo>
                  <a:lnTo>
                    <a:pt x="635" y="13"/>
                  </a:lnTo>
                  <a:lnTo>
                    <a:pt x="638" y="18"/>
                  </a:lnTo>
                  <a:lnTo>
                    <a:pt x="640" y="24"/>
                  </a:lnTo>
                  <a:lnTo>
                    <a:pt x="641" y="31"/>
                  </a:lnTo>
                  <a:lnTo>
                    <a:pt x="641" y="37"/>
                  </a:lnTo>
                  <a:lnTo>
                    <a:pt x="639" y="43"/>
                  </a:lnTo>
                  <a:lnTo>
                    <a:pt x="639" y="43"/>
                  </a:lnTo>
                  <a:lnTo>
                    <a:pt x="630" y="68"/>
                  </a:lnTo>
                  <a:lnTo>
                    <a:pt x="619" y="91"/>
                  </a:lnTo>
                  <a:lnTo>
                    <a:pt x="605" y="112"/>
                  </a:lnTo>
                  <a:lnTo>
                    <a:pt x="591" y="133"/>
                  </a:lnTo>
                  <a:lnTo>
                    <a:pt x="574" y="153"/>
                  </a:lnTo>
                  <a:lnTo>
                    <a:pt x="556" y="171"/>
                  </a:lnTo>
                  <a:lnTo>
                    <a:pt x="538" y="188"/>
                  </a:lnTo>
                  <a:lnTo>
                    <a:pt x="518" y="204"/>
                  </a:lnTo>
                  <a:lnTo>
                    <a:pt x="497" y="217"/>
                  </a:lnTo>
                  <a:lnTo>
                    <a:pt x="476" y="228"/>
                  </a:lnTo>
                  <a:lnTo>
                    <a:pt x="452" y="240"/>
                  </a:lnTo>
                  <a:lnTo>
                    <a:pt x="428" y="248"/>
                  </a:lnTo>
                  <a:lnTo>
                    <a:pt x="404" y="255"/>
                  </a:lnTo>
                  <a:lnTo>
                    <a:pt x="379" y="259"/>
                  </a:lnTo>
                  <a:lnTo>
                    <a:pt x="354" y="262"/>
                  </a:lnTo>
                  <a:lnTo>
                    <a:pt x="328" y="264"/>
                  </a:lnTo>
                  <a:lnTo>
                    <a:pt x="328" y="264"/>
                  </a:lnTo>
                  <a:close/>
                </a:path>
              </a:pathLst>
            </a:custGeom>
            <a:solidFill>
              <a:srgbClr val="1C1B5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1"/>
          <p:cNvCxnSpPr/>
          <p:nvPr/>
        </p:nvCxnSpPr>
        <p:spPr>
          <a:xfrm>
            <a:off x="6526476" y="2011348"/>
            <a:ext cx="0" cy="4199671"/>
          </a:xfrm>
          <a:prstGeom prst="straightConnector1">
            <a:avLst/>
          </a:prstGeom>
          <a:noFill/>
          <a:ln cap="flat" cmpd="sng" w="41275">
            <a:solidFill>
              <a:srgbClr val="1C1B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1"/>
          <p:cNvSpPr/>
          <p:nvPr/>
        </p:nvSpPr>
        <p:spPr>
          <a:xfrm>
            <a:off x="3195144" y="3399092"/>
            <a:ext cx="1332000" cy="1184000"/>
          </a:xfrm>
          <a:prstGeom prst="round2SameRect">
            <a:avLst>
              <a:gd fmla="val 4240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4896544" y="3399092"/>
            <a:ext cx="1332000" cy="1191200"/>
          </a:xfrm>
          <a:prstGeom prst="round2SameRect">
            <a:avLst>
              <a:gd fmla="val 4240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 txBox="1"/>
          <p:nvPr/>
        </p:nvSpPr>
        <p:spPr>
          <a:xfrm>
            <a:off x="894920" y="5151027"/>
            <a:ext cx="1913600" cy="32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6000" lIns="468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 txBox="1"/>
          <p:nvPr/>
        </p:nvSpPr>
        <p:spPr>
          <a:xfrm>
            <a:off x="1083557" y="3590572"/>
            <a:ext cx="1721600" cy="7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6000" lIns="61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CA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en-CA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 </a:t>
            </a:r>
            <a:b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1"/>
          <p:cNvCxnSpPr/>
          <p:nvPr/>
        </p:nvCxnSpPr>
        <p:spPr>
          <a:xfrm>
            <a:off x="2878692" y="2827019"/>
            <a:ext cx="0" cy="3384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1" name="Google Shape;251;p1"/>
          <p:cNvCxnSpPr/>
          <p:nvPr/>
        </p:nvCxnSpPr>
        <p:spPr>
          <a:xfrm>
            <a:off x="9714560" y="2827019"/>
            <a:ext cx="0" cy="3384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2" name="Google Shape;252;p1"/>
          <p:cNvSpPr/>
          <p:nvPr/>
        </p:nvSpPr>
        <p:spPr>
          <a:xfrm>
            <a:off x="556675" y="2011348"/>
            <a:ext cx="2256400" cy="6616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1" i="0" lang="en-CA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"/>
          <p:cNvSpPr/>
          <p:nvPr/>
        </p:nvSpPr>
        <p:spPr>
          <a:xfrm>
            <a:off x="2944409" y="2011348"/>
            <a:ext cx="3516400" cy="6616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1" i="0" lang="en-CA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CI/CD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"/>
          <p:cNvSpPr/>
          <p:nvPr/>
        </p:nvSpPr>
        <p:spPr>
          <a:xfrm>
            <a:off x="6592143" y="2011348"/>
            <a:ext cx="3056800" cy="6616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1" i="0" lang="en-CA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Control Plane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"/>
          <p:cNvSpPr/>
          <p:nvPr/>
        </p:nvSpPr>
        <p:spPr>
          <a:xfrm>
            <a:off x="9780275" y="2011348"/>
            <a:ext cx="1854800" cy="6616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1" i="0" lang="en-CA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Plane</a:t>
            </a:r>
            <a:endParaRPr b="1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"/>
          <p:cNvSpPr txBox="1"/>
          <p:nvPr/>
        </p:nvSpPr>
        <p:spPr>
          <a:xfrm>
            <a:off x="1086891" y="3108561"/>
            <a:ext cx="1721600" cy="4980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61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1"/>
          <p:cNvGrpSpPr/>
          <p:nvPr/>
        </p:nvGrpSpPr>
        <p:grpSpPr>
          <a:xfrm>
            <a:off x="562791" y="3177012"/>
            <a:ext cx="1057540" cy="1040736"/>
            <a:chOff x="839300" y="3652559"/>
            <a:chExt cx="792600" cy="792600"/>
          </a:xfrm>
        </p:grpSpPr>
        <p:sp>
          <p:nvSpPr>
            <p:cNvPr id="258" name="Google Shape;258;p1"/>
            <p:cNvSpPr/>
            <p:nvPr/>
          </p:nvSpPr>
          <p:spPr>
            <a:xfrm>
              <a:off x="839300" y="3652559"/>
              <a:ext cx="792600" cy="7926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  <a:effectLst>
              <a:outerShdw blurRad="50800" rotWithShape="0" algn="l" dist="38100">
                <a:srgbClr val="000000">
                  <a:alpha val="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1768" y="3891459"/>
              <a:ext cx="447542" cy="314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1"/>
          <p:cNvSpPr txBox="1"/>
          <p:nvPr/>
        </p:nvSpPr>
        <p:spPr>
          <a:xfrm>
            <a:off x="894920" y="4838371"/>
            <a:ext cx="1913600" cy="3432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468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Pull</a:t>
            </a:r>
            <a:endParaRPr b="0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/>
          <p:nvPr/>
        </p:nvSpPr>
        <p:spPr>
          <a:xfrm>
            <a:off x="562831" y="4812784"/>
            <a:ext cx="672400" cy="661600"/>
          </a:xfrm>
          <a:prstGeom prst="ellipse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431" y="4916453"/>
            <a:ext cx="470987" cy="454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1"/>
          <p:cNvCxnSpPr/>
          <p:nvPr/>
        </p:nvCxnSpPr>
        <p:spPr>
          <a:xfrm>
            <a:off x="1944387" y="4381105"/>
            <a:ext cx="0" cy="42080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1"/>
          <p:cNvSpPr/>
          <p:nvPr/>
        </p:nvSpPr>
        <p:spPr>
          <a:xfrm>
            <a:off x="3526025" y="3101615"/>
            <a:ext cx="672400" cy="661600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/>
          <p:nvPr/>
        </p:nvSpPr>
        <p:spPr>
          <a:xfrm>
            <a:off x="5227503" y="3101615"/>
            <a:ext cx="672400" cy="661600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"/>
          <p:cNvSpPr/>
          <p:nvPr/>
        </p:nvSpPr>
        <p:spPr>
          <a:xfrm>
            <a:off x="6608121" y="3399092"/>
            <a:ext cx="1332000" cy="1184000"/>
          </a:xfrm>
          <a:prstGeom prst="round2SameRect">
            <a:avLst>
              <a:gd fmla="val 5235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"/>
          <p:cNvSpPr/>
          <p:nvPr/>
        </p:nvSpPr>
        <p:spPr>
          <a:xfrm>
            <a:off x="8318647" y="3399092"/>
            <a:ext cx="1332000" cy="1184000"/>
          </a:xfrm>
          <a:prstGeom prst="round2SameRect">
            <a:avLst>
              <a:gd fmla="val 6726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"/>
          <p:cNvSpPr/>
          <p:nvPr/>
        </p:nvSpPr>
        <p:spPr>
          <a:xfrm>
            <a:off x="6938028" y="3101615"/>
            <a:ext cx="672400" cy="661600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"/>
          <p:cNvSpPr/>
          <p:nvPr/>
        </p:nvSpPr>
        <p:spPr>
          <a:xfrm>
            <a:off x="8648553" y="3101615"/>
            <a:ext cx="672400" cy="661600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1"/>
          <p:cNvCxnSpPr>
            <a:stCxn id="260" idx="3"/>
          </p:cNvCxnSpPr>
          <p:nvPr/>
        </p:nvCxnSpPr>
        <p:spPr>
          <a:xfrm flipH="1" rot="10800000">
            <a:off x="2808520" y="4012471"/>
            <a:ext cx="387600" cy="99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" name="Google Shape;271;p1"/>
          <p:cNvCxnSpPr/>
          <p:nvPr/>
        </p:nvCxnSpPr>
        <p:spPr>
          <a:xfrm>
            <a:off x="4528119" y="4012292"/>
            <a:ext cx="36960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1"/>
          <p:cNvCxnSpPr/>
          <p:nvPr/>
        </p:nvCxnSpPr>
        <p:spPr>
          <a:xfrm>
            <a:off x="6229597" y="4012292"/>
            <a:ext cx="37880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" name="Google Shape;273;p1"/>
          <p:cNvCxnSpPr/>
          <p:nvPr/>
        </p:nvCxnSpPr>
        <p:spPr>
          <a:xfrm>
            <a:off x="7940123" y="4012292"/>
            <a:ext cx="37880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4" name="Google Shape;274;p1"/>
          <p:cNvSpPr txBox="1"/>
          <p:nvPr/>
        </p:nvSpPr>
        <p:spPr>
          <a:xfrm>
            <a:off x="10494239" y="3203572"/>
            <a:ext cx="1136000" cy="3872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"/>
          <p:cNvSpPr txBox="1"/>
          <p:nvPr/>
        </p:nvSpPr>
        <p:spPr>
          <a:xfrm>
            <a:off x="10494239" y="4202952"/>
            <a:ext cx="1136000" cy="3872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"/>
          <p:cNvSpPr txBox="1"/>
          <p:nvPr/>
        </p:nvSpPr>
        <p:spPr>
          <a:xfrm>
            <a:off x="10494239" y="5202332"/>
            <a:ext cx="1136000" cy="387200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"/>
          <p:cNvCxnSpPr>
            <a:stCxn id="278" idx="2"/>
            <a:endCxn id="279" idx="2"/>
          </p:cNvCxnSpPr>
          <p:nvPr/>
        </p:nvCxnSpPr>
        <p:spPr>
          <a:xfrm>
            <a:off x="10053231" y="3396965"/>
            <a:ext cx="600" cy="1998900"/>
          </a:xfrm>
          <a:prstGeom prst="bentConnector3">
            <a:avLst>
              <a:gd fmla="val -47977777" name="adj1"/>
            </a:avLst>
          </a:prstGeom>
          <a:noFill/>
          <a:ln cap="flat" cmpd="sng" w="9525">
            <a:solidFill>
              <a:srgbClr val="0844A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80" name="Google Shape;280;p1"/>
          <p:cNvCxnSpPr>
            <a:endCxn id="281" idx="2"/>
          </p:cNvCxnSpPr>
          <p:nvPr/>
        </p:nvCxnSpPr>
        <p:spPr>
          <a:xfrm>
            <a:off x="9646431" y="4396345"/>
            <a:ext cx="40680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82" name="Google Shape;282;p1"/>
          <p:cNvGrpSpPr/>
          <p:nvPr/>
        </p:nvGrpSpPr>
        <p:grpSpPr>
          <a:xfrm>
            <a:off x="10053231" y="3101615"/>
            <a:ext cx="578807" cy="590700"/>
            <a:chOff x="9412623" y="2903167"/>
            <a:chExt cx="590700" cy="590700"/>
          </a:xfrm>
        </p:grpSpPr>
        <p:sp>
          <p:nvSpPr>
            <p:cNvPr id="278" name="Google Shape;278;p1"/>
            <p:cNvSpPr/>
            <p:nvPr/>
          </p:nvSpPr>
          <p:spPr>
            <a:xfrm>
              <a:off x="9412623" y="2903167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3" name="Google Shape;283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58771" y="3049315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1"/>
          <p:cNvGrpSpPr/>
          <p:nvPr/>
        </p:nvGrpSpPr>
        <p:grpSpPr>
          <a:xfrm>
            <a:off x="10053231" y="4100995"/>
            <a:ext cx="578807" cy="590700"/>
            <a:chOff x="9412623" y="3871374"/>
            <a:chExt cx="590700" cy="590700"/>
          </a:xfrm>
        </p:grpSpPr>
        <p:sp>
          <p:nvSpPr>
            <p:cNvPr id="281" name="Google Shape;281;p1"/>
            <p:cNvSpPr/>
            <p:nvPr/>
          </p:nvSpPr>
          <p:spPr>
            <a:xfrm>
              <a:off x="9412623" y="3871374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58771" y="4017522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1"/>
          <p:cNvGrpSpPr/>
          <p:nvPr/>
        </p:nvGrpSpPr>
        <p:grpSpPr>
          <a:xfrm>
            <a:off x="10053231" y="5100375"/>
            <a:ext cx="578807" cy="590700"/>
            <a:chOff x="9412623" y="4839581"/>
            <a:chExt cx="590700" cy="590700"/>
          </a:xfrm>
        </p:grpSpPr>
        <p:sp>
          <p:nvSpPr>
            <p:cNvPr id="279" name="Google Shape;279;p1"/>
            <p:cNvSpPr/>
            <p:nvPr/>
          </p:nvSpPr>
          <p:spPr>
            <a:xfrm>
              <a:off x="9412623" y="4839581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58771" y="4985729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0634" y="3239648"/>
            <a:ext cx="357861" cy="35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1739" y="3210519"/>
            <a:ext cx="443716" cy="44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7857" y="3255587"/>
            <a:ext cx="353583" cy="35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9819" y="3218075"/>
            <a:ext cx="428605" cy="4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"/>
          <p:cNvSpPr txBox="1"/>
          <p:nvPr/>
        </p:nvSpPr>
        <p:spPr>
          <a:xfrm>
            <a:off x="3195144" y="4293465"/>
            <a:ext cx="1332000" cy="1074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"/>
          <p:cNvSpPr/>
          <p:nvPr/>
        </p:nvSpPr>
        <p:spPr>
          <a:xfrm>
            <a:off x="3195144" y="4354343"/>
            <a:ext cx="1332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 / CD Tool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4898044" y="4293465"/>
            <a:ext cx="1329200" cy="1074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"/>
          <p:cNvSpPr/>
          <p:nvPr/>
        </p:nvSpPr>
        <p:spPr>
          <a:xfrm>
            <a:off x="4898044" y="4361352"/>
            <a:ext cx="1329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"/>
          <p:cNvSpPr txBox="1"/>
          <p:nvPr/>
        </p:nvSpPr>
        <p:spPr>
          <a:xfrm>
            <a:off x="6605770" y="4354343"/>
            <a:ext cx="1334347" cy="103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"/>
          <p:cNvSpPr txBox="1"/>
          <p:nvPr/>
        </p:nvSpPr>
        <p:spPr>
          <a:xfrm>
            <a:off x="8318648" y="4354343"/>
            <a:ext cx="1339600" cy="103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98" name="Google Shape;298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5080" y="4480023"/>
            <a:ext cx="385792" cy="197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299" name="Google Shape;299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26975" y="4459277"/>
            <a:ext cx="216653" cy="231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300" name="Google Shape;300;p1"/>
          <p:cNvPicPr preferRelativeResize="0"/>
          <p:nvPr/>
        </p:nvPicPr>
        <p:blipFill rotWithShape="1">
          <a:blip r:embed="rId12">
            <a:alphaModFix/>
          </a:blip>
          <a:srcRect b="0" l="19382" r="15596" t="0"/>
          <a:stretch/>
        </p:blipFill>
        <p:spPr>
          <a:xfrm>
            <a:off x="7344051" y="5042460"/>
            <a:ext cx="350453" cy="303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01" name="Google Shape;301;p1"/>
          <p:cNvPicPr preferRelativeResize="0"/>
          <p:nvPr/>
        </p:nvPicPr>
        <p:blipFill rotWithShape="1">
          <a:blip r:embed="rId13">
            <a:alphaModFix/>
          </a:blip>
          <a:srcRect b="0" l="3777" r="6711" t="0"/>
          <a:stretch/>
        </p:blipFill>
        <p:spPr>
          <a:xfrm>
            <a:off x="6850745" y="5048403"/>
            <a:ext cx="422012" cy="291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302" name="Google Shape;302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46302" y="5019057"/>
            <a:ext cx="898100" cy="2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882547" y="4605503"/>
            <a:ext cx="731332" cy="27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63223" y="4542833"/>
            <a:ext cx="462909" cy="4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"/>
          <p:cNvPicPr preferRelativeResize="0"/>
          <p:nvPr/>
        </p:nvPicPr>
        <p:blipFill rotWithShape="1">
          <a:blip r:embed="rId17">
            <a:alphaModFix/>
          </a:blip>
          <a:srcRect b="-7654" l="10" r="-1224" t="0"/>
          <a:stretch/>
        </p:blipFill>
        <p:spPr>
          <a:xfrm>
            <a:off x="3269565" y="5084368"/>
            <a:ext cx="661200" cy="13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icture containing logo&#10;&#10;Description automatically generated" id="306" name="Google Shape;306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39172" y="5074999"/>
            <a:ext cx="527576" cy="14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303176" y="4799630"/>
            <a:ext cx="496325" cy="152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308" name="Google Shape;308;p1"/>
          <p:cNvPicPr preferRelativeResize="0"/>
          <p:nvPr/>
        </p:nvPicPr>
        <p:blipFill rotWithShape="1">
          <a:blip r:embed="rId20">
            <a:alphaModFix/>
          </a:blip>
          <a:srcRect b="-2593" l="4235" r="8608" t="0"/>
          <a:stretch/>
        </p:blipFill>
        <p:spPr>
          <a:xfrm>
            <a:off x="3920689" y="4781103"/>
            <a:ext cx="527579" cy="189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09" name="Google Shape;309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93257" y="5077917"/>
            <a:ext cx="429200" cy="18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Logo&#10;&#10;Description automatically generated with medium confidence" id="310" name="Google Shape;310;p1"/>
          <p:cNvPicPr preferRelativeResize="0"/>
          <p:nvPr/>
        </p:nvPicPr>
        <p:blipFill rotWithShape="1">
          <a:blip r:embed="rId22">
            <a:alphaModFix/>
          </a:blip>
          <a:srcRect b="14786" l="6613" r="6788" t="6346"/>
          <a:stretch/>
        </p:blipFill>
        <p:spPr>
          <a:xfrm>
            <a:off x="5514138" y="5078587"/>
            <a:ext cx="612588" cy="17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11" name="Google Shape;311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3837" y="4789967"/>
            <a:ext cx="612587" cy="16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"/>
          <p:cNvPicPr preferRelativeResize="0"/>
          <p:nvPr/>
        </p:nvPicPr>
        <p:blipFill rotWithShape="1">
          <a:blip r:embed="rId24">
            <a:alphaModFix/>
          </a:blip>
          <a:srcRect b="0" l="34" r="14230" t="0"/>
          <a:stretch/>
        </p:blipFill>
        <p:spPr>
          <a:xfrm>
            <a:off x="4983559" y="4744671"/>
            <a:ext cx="468400" cy="25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Logo&#10;&#10;Description automatically generated" id="313" name="Google Shape;313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20045" y="4731690"/>
            <a:ext cx="325035" cy="3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"/>
          <p:cNvPicPr preferRelativeResize="0"/>
          <p:nvPr/>
        </p:nvPicPr>
        <p:blipFill rotWithShape="1">
          <a:blip r:embed="rId26">
            <a:alphaModFix/>
          </a:blip>
          <a:srcRect b="0" l="19" r="19" t="0"/>
          <a:stretch/>
        </p:blipFill>
        <p:spPr>
          <a:xfrm>
            <a:off x="7160159" y="4750840"/>
            <a:ext cx="564800" cy="262000"/>
          </a:xfrm>
          <a:prstGeom prst="roundRect">
            <a:avLst>
              <a:gd fmla="val 6559" name="adj"/>
            </a:avLst>
          </a:prstGeom>
          <a:noFill/>
          <a:ln>
            <a:noFill/>
          </a:ln>
        </p:spPr>
      </p:pic>
      <p:pic>
        <p:nvPicPr>
          <p:cNvPr descr="Shape&#10;&#10;Description automatically generated with low confidence" id="315" name="Google Shape;315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684286" y="4045690"/>
            <a:ext cx="188393" cy="18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449052" y="4048251"/>
            <a:ext cx="158209" cy="18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&#10;&#10;Description automatically generated" id="317" name="Google Shape;317;p1"/>
          <p:cNvPicPr preferRelativeResize="0"/>
          <p:nvPr/>
        </p:nvPicPr>
        <p:blipFill rotWithShape="1">
          <a:blip r:embed="rId29">
            <a:alphaModFix/>
          </a:blip>
          <a:srcRect b="24381" l="30196" r="29804" t="23127"/>
          <a:stretch/>
        </p:blipFill>
        <p:spPr>
          <a:xfrm>
            <a:off x="2059499" y="4042387"/>
            <a:ext cx="202728" cy="194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18" name="Google Shape;318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75324" y="4462908"/>
            <a:ext cx="238352" cy="23145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 txBox="1"/>
          <p:nvPr/>
        </p:nvSpPr>
        <p:spPr>
          <a:xfrm>
            <a:off x="8326351" y="3742795"/>
            <a:ext cx="1332000" cy="594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Runtime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"/>
          <p:cNvSpPr txBox="1"/>
          <p:nvPr/>
        </p:nvSpPr>
        <p:spPr>
          <a:xfrm>
            <a:off x="6567400" y="3708009"/>
            <a:ext cx="1412400" cy="594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Orchestration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"/>
          <p:cNvSpPr txBox="1"/>
          <p:nvPr/>
        </p:nvSpPr>
        <p:spPr>
          <a:xfrm>
            <a:off x="3200075" y="3715095"/>
            <a:ext cx="1327200" cy="594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and Test 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 txBox="1"/>
          <p:nvPr/>
        </p:nvSpPr>
        <p:spPr>
          <a:xfrm>
            <a:off x="4885175" y="3731120"/>
            <a:ext cx="1366800" cy="594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-CA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Registry Scanning</a:t>
            </a:r>
            <a:endParaRPr b="1" i="0" sz="13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550863" y="416741"/>
            <a:ext cx="8515078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Securing Your CI/CD Pipeline</a:t>
            </a:r>
            <a:endParaRPr b="0" i="0" sz="40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"/>
          <p:cNvSpPr/>
          <p:nvPr/>
        </p:nvSpPr>
        <p:spPr>
          <a:xfrm flipH="1">
            <a:off x="550863" y="5810941"/>
            <a:ext cx="5909946" cy="400077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25400">
            <a:solidFill>
              <a:srgbClr val="1C1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Pre-production</a:t>
            </a:r>
            <a:endParaRPr/>
          </a:p>
        </p:txBody>
      </p:sp>
      <p:sp>
        <p:nvSpPr>
          <p:cNvPr id="325" name="Google Shape;325;p1"/>
          <p:cNvSpPr/>
          <p:nvPr/>
        </p:nvSpPr>
        <p:spPr>
          <a:xfrm>
            <a:off x="6592143" y="5810941"/>
            <a:ext cx="5038096" cy="400077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25400">
            <a:solidFill>
              <a:srgbClr val="1C1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6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Post-production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/>
        </p:nvSpPr>
        <p:spPr>
          <a:xfrm>
            <a:off x="550863" y="416741"/>
            <a:ext cx="7400943" cy="1095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rPr b="1" i="0" lang="en-CA" sz="4000" u="none" cap="none" strike="noStrike">
                <a:solidFill>
                  <a:srgbClr val="1C1B54"/>
                </a:solidFill>
                <a:latin typeface="Arial"/>
                <a:ea typeface="Arial"/>
                <a:cs typeface="Arial"/>
                <a:sym typeface="Arial"/>
              </a:rPr>
              <a:t>Securing Your CI/CD Pipeline in Runtime </a:t>
            </a:r>
            <a:endParaRPr b="0" i="0" sz="4000" u="none" cap="none" strike="noStrike">
              <a:solidFill>
                <a:srgbClr val="1C1B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563676" y="1891995"/>
            <a:ext cx="3502579" cy="757993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CA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Control Plane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4216860" y="1891995"/>
            <a:ext cx="3083831" cy="757993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b" bIns="180000" lIns="180000" spcFirstLastPara="1" rIns="180000" wrap="square" tIns="18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CA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Plane</a:t>
            </a:r>
            <a:endParaRPr b="1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581985" y="3482169"/>
            <a:ext cx="1526298" cy="1356824"/>
          </a:xfrm>
          <a:prstGeom prst="round2SameRect">
            <a:avLst>
              <a:gd fmla="val 5235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/>
          <p:nvPr/>
        </p:nvSpPr>
        <p:spPr>
          <a:xfrm>
            <a:off x="2542025" y="3482169"/>
            <a:ext cx="1526298" cy="1356824"/>
          </a:xfrm>
          <a:prstGeom prst="round2SameRect">
            <a:avLst>
              <a:gd fmla="val 6726" name="adj1"/>
              <a:gd fmla="val 0" name="adj2"/>
            </a:avLst>
          </a:prstGeom>
          <a:solidFill>
            <a:srgbClr val="4272B4"/>
          </a:solidFill>
          <a:ln>
            <a:noFill/>
          </a:ln>
        </p:spPr>
        <p:txBody>
          <a:bodyPr anchorCtr="0" anchor="t" bIns="45700" lIns="91425" spcFirstLastPara="1" rIns="91425" wrap="square" tIns="54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960015" y="3141299"/>
            <a:ext cx="770368" cy="757993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2920054" y="3141299"/>
            <a:ext cx="770368" cy="757993"/>
          </a:xfrm>
          <a:prstGeom prst="ellipse">
            <a:avLst/>
          </a:prstGeom>
          <a:solidFill>
            <a:srgbClr val="1C1B54"/>
          </a:solidFill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61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25"/>
          <p:cNvCxnSpPr/>
          <p:nvPr/>
        </p:nvCxnSpPr>
        <p:spPr>
          <a:xfrm>
            <a:off x="2108285" y="4184816"/>
            <a:ext cx="43417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9" name="Google Shape;339;p25"/>
          <p:cNvSpPr txBox="1"/>
          <p:nvPr/>
        </p:nvSpPr>
        <p:spPr>
          <a:xfrm>
            <a:off x="5034969" y="3258128"/>
            <a:ext cx="2265722" cy="443795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1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5034969" y="4403287"/>
            <a:ext cx="2265722" cy="443795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2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5034969" y="5548446"/>
            <a:ext cx="2265722" cy="443795"/>
          </a:xfrm>
          <a:prstGeom prst="rect">
            <a:avLst/>
          </a:prstGeom>
          <a:solidFill>
            <a:srgbClr val="4272B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3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25"/>
          <p:cNvCxnSpPr>
            <a:endCxn id="343" idx="2"/>
          </p:cNvCxnSpPr>
          <p:nvPr/>
        </p:nvCxnSpPr>
        <p:spPr>
          <a:xfrm>
            <a:off x="4063796" y="4624891"/>
            <a:ext cx="466200" cy="0"/>
          </a:xfrm>
          <a:prstGeom prst="straightConnector1">
            <a:avLst/>
          </a:prstGeom>
          <a:noFill/>
          <a:ln cap="flat" cmpd="sng" w="9525">
            <a:solidFill>
              <a:srgbClr val="0844A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44" name="Google Shape;344;p25"/>
          <p:cNvGrpSpPr/>
          <p:nvPr/>
        </p:nvGrpSpPr>
        <p:grpSpPr>
          <a:xfrm>
            <a:off x="4529996" y="3141299"/>
            <a:ext cx="663260" cy="676865"/>
            <a:chOff x="9412623" y="2903167"/>
            <a:chExt cx="590700" cy="590700"/>
          </a:xfrm>
        </p:grpSpPr>
        <p:sp>
          <p:nvSpPr>
            <p:cNvPr id="345" name="Google Shape;345;p25"/>
            <p:cNvSpPr/>
            <p:nvPr/>
          </p:nvSpPr>
          <p:spPr>
            <a:xfrm>
              <a:off x="9412623" y="2903167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" name="Google Shape;34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8771" y="3049315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5"/>
          <p:cNvGrpSpPr/>
          <p:nvPr/>
        </p:nvGrpSpPr>
        <p:grpSpPr>
          <a:xfrm>
            <a:off x="4529996" y="4286458"/>
            <a:ext cx="663260" cy="676865"/>
            <a:chOff x="9412623" y="3871374"/>
            <a:chExt cx="590700" cy="590700"/>
          </a:xfrm>
        </p:grpSpPr>
        <p:sp>
          <p:nvSpPr>
            <p:cNvPr id="343" name="Google Shape;343;p25"/>
            <p:cNvSpPr/>
            <p:nvPr/>
          </p:nvSpPr>
          <p:spPr>
            <a:xfrm>
              <a:off x="9412623" y="3871374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Google Shape;34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8771" y="4017522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5"/>
          <p:cNvGrpSpPr/>
          <p:nvPr/>
        </p:nvGrpSpPr>
        <p:grpSpPr>
          <a:xfrm>
            <a:off x="4529996" y="5431617"/>
            <a:ext cx="663260" cy="676865"/>
            <a:chOff x="9412623" y="4839581"/>
            <a:chExt cx="590700" cy="590700"/>
          </a:xfrm>
        </p:grpSpPr>
        <p:sp>
          <p:nvSpPr>
            <p:cNvPr id="350" name="Google Shape;350;p25"/>
            <p:cNvSpPr/>
            <p:nvPr/>
          </p:nvSpPr>
          <p:spPr>
            <a:xfrm>
              <a:off x="9412623" y="4839581"/>
              <a:ext cx="590700" cy="590700"/>
            </a:xfrm>
            <a:prstGeom prst="ellipse">
              <a:avLst/>
            </a:prstGeom>
            <a:solidFill>
              <a:srgbClr val="1C1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8771" y="4985729"/>
              <a:ext cx="298473" cy="2984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2" name="Google Shape;3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2595" y="3317731"/>
            <a:ext cx="405160" cy="40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572" y="3274747"/>
            <a:ext cx="491125" cy="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 txBox="1"/>
          <p:nvPr/>
        </p:nvSpPr>
        <p:spPr>
          <a:xfrm>
            <a:off x="579291" y="4576762"/>
            <a:ext cx="1529048" cy="118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2542026" y="4576762"/>
            <a:ext cx="1534892" cy="118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356" name="Google Shape;35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546" y="4720774"/>
            <a:ext cx="442066" cy="225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357" name="Google Shape;35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1111" y="4697002"/>
            <a:ext cx="248258" cy="265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358" name="Google Shape;358;p25"/>
          <p:cNvPicPr preferRelativeResize="0"/>
          <p:nvPr/>
        </p:nvPicPr>
        <p:blipFill rotWithShape="1">
          <a:blip r:embed="rId8">
            <a:alphaModFix/>
          </a:blip>
          <a:srcRect b="0" l="19382" r="15597" t="0"/>
          <a:stretch/>
        </p:blipFill>
        <p:spPr>
          <a:xfrm>
            <a:off x="1425265" y="5365254"/>
            <a:ext cx="401572" cy="347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59" name="Google Shape;359;p25"/>
          <p:cNvPicPr preferRelativeResize="0"/>
          <p:nvPr/>
        </p:nvPicPr>
        <p:blipFill rotWithShape="1">
          <a:blip r:embed="rId9">
            <a:alphaModFix/>
          </a:blip>
          <a:srcRect b="0" l="3777" r="6712" t="0"/>
          <a:stretch/>
        </p:blipFill>
        <p:spPr>
          <a:xfrm>
            <a:off x="860000" y="5372064"/>
            <a:ext cx="483572" cy="333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360" name="Google Shape;36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02888" y="5338437"/>
            <a:ext cx="1029105" cy="25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8180" y="4864558"/>
            <a:ext cx="838013" cy="3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93103" y="4792746"/>
            <a:ext cx="530433" cy="462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63" name="Google Shape;363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4822" y="5009152"/>
            <a:ext cx="372447" cy="34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 rotWithShape="1">
          <a:blip r:embed="rId14">
            <a:alphaModFix/>
          </a:blip>
          <a:srcRect b="0" l="19" r="19" t="0"/>
          <a:stretch/>
        </p:blipFill>
        <p:spPr>
          <a:xfrm>
            <a:off x="1214548" y="5031095"/>
            <a:ext cx="647302" cy="300103"/>
          </a:xfrm>
          <a:prstGeom prst="roundRect">
            <a:avLst>
              <a:gd fmla="val 6559" name="adj"/>
            </a:avLst>
          </a:prstGeom>
          <a:noFill/>
          <a:ln>
            <a:noFill/>
          </a:ln>
        </p:spPr>
      </p:pic>
      <p:pic>
        <p:nvPicPr>
          <p:cNvPr descr="Icon&#10;&#10;Description automatically generated" id="365" name="Google Shape;365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90273" y="4701163"/>
            <a:ext cx="273123" cy="26522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/>
        </p:nvSpPr>
        <p:spPr>
          <a:xfrm>
            <a:off x="2550852" y="3876007"/>
            <a:ext cx="1526298" cy="677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Runtime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535324" y="3836147"/>
            <a:ext cx="1618426" cy="677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Orchestration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25"/>
          <p:cNvCxnSpPr/>
          <p:nvPr/>
        </p:nvCxnSpPr>
        <p:spPr>
          <a:xfrm>
            <a:off x="4141559" y="2826648"/>
            <a:ext cx="0" cy="3374128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5"/>
          <p:cNvSpPr/>
          <p:nvPr/>
        </p:nvSpPr>
        <p:spPr>
          <a:xfrm>
            <a:off x="7627340" y="1891995"/>
            <a:ext cx="4022279" cy="19223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1152000" spcFirstLastPara="1" rIns="252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Isolated Control and Data Planes</a:t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7627340" y="4278398"/>
            <a:ext cx="4022279" cy="19223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1152000" spcFirstLastPara="1" rIns="252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 Attacker Movements (e.g. Container Escape)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25"/>
          <p:cNvGrpSpPr/>
          <p:nvPr/>
        </p:nvGrpSpPr>
        <p:grpSpPr>
          <a:xfrm>
            <a:off x="7627340" y="2439656"/>
            <a:ext cx="827055" cy="827055"/>
            <a:chOff x="561761" y="2538136"/>
            <a:chExt cx="827055" cy="827055"/>
          </a:xfrm>
        </p:grpSpPr>
        <p:sp>
          <p:nvSpPr>
            <p:cNvPr id="372" name="Google Shape;372;p25"/>
            <p:cNvSpPr/>
            <p:nvPr/>
          </p:nvSpPr>
          <p:spPr>
            <a:xfrm>
              <a:off x="561761" y="2538136"/>
              <a:ext cx="827055" cy="827055"/>
            </a:xfrm>
            <a:prstGeom prst="snip1Rect">
              <a:avLst>
                <a:gd fmla="val 0" name="adj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46649" y="2723024"/>
              <a:ext cx="457279" cy="4572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25"/>
          <p:cNvGrpSpPr/>
          <p:nvPr/>
        </p:nvGrpSpPr>
        <p:grpSpPr>
          <a:xfrm>
            <a:off x="7627340" y="4826059"/>
            <a:ext cx="827055" cy="827055"/>
            <a:chOff x="561761" y="2538136"/>
            <a:chExt cx="827055" cy="827055"/>
          </a:xfrm>
        </p:grpSpPr>
        <p:sp>
          <p:nvSpPr>
            <p:cNvPr id="375" name="Google Shape;375;p25"/>
            <p:cNvSpPr/>
            <p:nvPr/>
          </p:nvSpPr>
          <p:spPr>
            <a:xfrm>
              <a:off x="561761" y="2538136"/>
              <a:ext cx="827055" cy="827055"/>
            </a:xfrm>
            <a:prstGeom prst="snip1Rect">
              <a:avLst>
                <a:gd fmla="val 0" name="adj"/>
              </a:avLst>
            </a:prstGeom>
            <a:solidFill>
              <a:srgbClr val="4272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46649" y="2723024"/>
              <a:ext cx="457279" cy="457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25"/>
          <p:cNvSpPr/>
          <p:nvPr/>
        </p:nvSpPr>
        <p:spPr>
          <a:xfrm>
            <a:off x="11575330" y="1891995"/>
            <a:ext cx="74289" cy="1922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11575330" y="4278374"/>
            <a:ext cx="74289" cy="1922400"/>
          </a:xfrm>
          <a:prstGeom prst="rect">
            <a:avLst/>
          </a:prstGeom>
          <a:solidFill>
            <a:srgbClr val="1C1B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